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1" r:id="rId3"/>
  </p:sldMasterIdLst>
  <p:notesMasterIdLst>
    <p:notesMasterId r:id="rId17"/>
  </p:notesMasterIdLst>
  <p:sldIdLst>
    <p:sldId id="2147473193" r:id="rId4"/>
    <p:sldId id="2147473233" r:id="rId5"/>
    <p:sldId id="2147473234" r:id="rId6"/>
    <p:sldId id="2147473235" r:id="rId7"/>
    <p:sldId id="2147473236" r:id="rId8"/>
    <p:sldId id="2147473237" r:id="rId9"/>
    <p:sldId id="2147473238" r:id="rId10"/>
    <p:sldId id="2147473239" r:id="rId11"/>
    <p:sldId id="2147473240" r:id="rId12"/>
    <p:sldId id="2147473241" r:id="rId13"/>
    <p:sldId id="2147473242" r:id="rId14"/>
    <p:sldId id="2147473243" r:id="rId15"/>
    <p:sldId id="2147473244" r:id="rId16"/>
  </p:sldIdLst>
  <p:sldSz cx="10058400" cy="756285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34889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86977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0466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739555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174443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609332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044220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479109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77" userDrawn="1">
          <p15:clr>
            <a:srgbClr val="A4A3A4"/>
          </p15:clr>
        </p15:guide>
        <p15:guide id="2" pos="3168">
          <p15:clr>
            <a:srgbClr val="A4A3A4"/>
          </p15:clr>
        </p15:guide>
        <p15:guide id="3" pos="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423"/>
    <a:srgbClr val="B7312C"/>
    <a:srgbClr val="404040"/>
    <a:srgbClr val="B5E2A5"/>
    <a:srgbClr val="DAF1D2"/>
    <a:srgbClr val="432547"/>
    <a:srgbClr val="1398A4"/>
    <a:srgbClr val="517864"/>
    <a:srgbClr val="FF9800"/>
    <a:srgbClr val="FFD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A14FF-E2EE-40D4-912C-DCA873FB8D63}" v="3" dt="2026-05-21T12:41:48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24" y="72"/>
      </p:cViewPr>
      <p:guideLst>
        <p:guide orient="horz" pos="4577"/>
        <p:guide pos="3168"/>
        <p:guide pos="31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.Leamon@dimensional.com" userId="5e383e30-8642-47d3-b818-2dc4b7b656ae" providerId="ADAL" clId="{56CE86D6-A9C7-4DA0-A531-1C28530EAECD}"/>
    <pc:docChg chg="addSld delSld modSld modMainMaster">
      <pc:chgData name="Roy.Leamon@dimensional.com" userId="5e383e30-8642-47d3-b818-2dc4b7b656ae" providerId="ADAL" clId="{56CE86D6-A9C7-4DA0-A531-1C28530EAECD}" dt="2026-05-21T12:41:50.653" v="3" actId="47"/>
      <pc:docMkLst>
        <pc:docMk/>
      </pc:docMkLst>
      <pc:sldChg chg="add">
        <pc:chgData name="Roy.Leamon@dimensional.com" userId="5e383e30-8642-47d3-b818-2dc4b7b656ae" providerId="ADAL" clId="{56CE86D6-A9C7-4DA0-A531-1C28530EAECD}" dt="2026-05-21T12:41:48.838" v="2"/>
        <pc:sldMkLst>
          <pc:docMk/>
          <pc:sldMk cId="2459877796" sldId="2147473193"/>
        </pc:sldMkLst>
      </pc:sldChg>
      <pc:sldChg chg="add del">
        <pc:chgData name="Roy.Leamon@dimensional.com" userId="5e383e30-8642-47d3-b818-2dc4b7b656ae" providerId="ADAL" clId="{56CE86D6-A9C7-4DA0-A531-1C28530EAECD}" dt="2026-05-21T12:41:50.653" v="3" actId="47"/>
        <pc:sldMkLst>
          <pc:docMk/>
          <pc:sldMk cId="1700992574" sldId="2147473231"/>
        </pc:sldMkLst>
      </pc:sldChg>
      <pc:sldMasterChg chg="addSp modSp">
        <pc:chgData name="Roy.Leamon@dimensional.com" userId="5e383e30-8642-47d3-b818-2dc4b7b656ae" providerId="ADAL" clId="{56CE86D6-A9C7-4DA0-A531-1C28530EAECD}" dt="2026-05-21T09:19:32.712" v="1"/>
        <pc:sldMasterMkLst>
          <pc:docMk/>
          <pc:sldMasterMk cId="3293771787" sldId="2147484401"/>
        </pc:sldMasterMkLst>
        <pc:spChg chg="add mod">
          <ac:chgData name="Roy.Leamon@dimensional.com" userId="5e383e30-8642-47d3-b818-2dc4b7b656ae" providerId="ADAL" clId="{56CE86D6-A9C7-4DA0-A531-1C28530EAECD}" dt="2026-05-21T09:19:32.712" v="1"/>
          <ac:spMkLst>
            <pc:docMk/>
            <pc:sldMasterMk cId="3293771787" sldId="2147484401"/>
            <ac:spMk id="2" creationId="{6B364D00-5B9D-7179-C0B7-E8522ACA71B2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1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6913"/>
            <a:ext cx="46418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1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AB79C2-8ECC-418E-93C1-0C5021575B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0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34889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6977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0466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7395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174443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9332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4220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9109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0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page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238931" y="7334250"/>
            <a:ext cx="1819469" cy="22860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1pPr>
            <a:lvl2pPr marL="509412" indent="0">
              <a:buNone/>
              <a:defRPr sz="70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2pPr>
            <a:lvl3pPr>
              <a:defRPr sz="70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3pPr>
          </a:lstStyle>
          <a:p>
            <a:pPr lvl="0"/>
            <a:r>
              <a:rPr lang="en-US"/>
              <a:t>Edit JIRA #-mmyy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83791" y="7037899"/>
            <a:ext cx="493776" cy="302514"/>
          </a:xfrm>
          <a:prstGeom prst="rect">
            <a:avLst/>
          </a:prstGeom>
        </p:spPr>
        <p:txBody>
          <a:bodyPr lIns="0" tIns="45720" rIns="0" bIns="45720" anchor="b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anose="020B0503020000020003" pitchFamily="34" charset="0"/>
              </a:defRPr>
            </a:lvl1pPr>
          </a:lstStyle>
          <a:p>
            <a:fld id="{2034FC25-B418-4D16-BAD8-8F5CA44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564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364D00-5B9D-7179-C0B7-E8522ACA71B2}"/>
              </a:ext>
            </a:extLst>
          </p:cNvPr>
          <p:cNvSpPr/>
          <p:nvPr userDrawn="1"/>
        </p:nvSpPr>
        <p:spPr>
          <a:xfrm>
            <a:off x="7962314" y="282292"/>
            <a:ext cx="1601957" cy="44922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29377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</p:sldLayoutIdLst>
  <p:hf sldNum="0" hdr="0" ftr="0" dt="0"/>
  <p:txStyles>
    <p:titleStyle>
      <a:lvl1pPr algn="l" defTabSz="1018824" rtl="0" eaLnBrk="1" latinLnBrk="0" hangingPunct="1">
        <a:lnSpc>
          <a:spcPts val="3300"/>
        </a:lnSpc>
        <a:spcBef>
          <a:spcPct val="0"/>
        </a:spcBef>
        <a:buNone/>
        <a:defRPr sz="2800" kern="1200">
          <a:solidFill>
            <a:schemeClr val="bg1">
              <a:lumMod val="50000"/>
            </a:schemeClr>
          </a:solidFill>
          <a:latin typeface="Avenir LT 35 Light" panose="020B0303020000020003" pitchFamily="34" charset="0"/>
          <a:ea typeface="+mj-ea"/>
          <a:cs typeface="+mj-cs"/>
        </a:defRPr>
      </a:lvl1pPr>
    </p:titleStyle>
    <p:bodyStyle>
      <a:lvl1pPr marL="0" indent="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1pPr>
      <a:lvl2pPr marL="182880" indent="-18288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2pPr>
      <a:lvl3pPr marL="411480" indent="-182880" algn="l" defTabSz="1018824" rtl="0" eaLnBrk="1" latinLnBrk="0" hangingPunct="1">
        <a:lnSpc>
          <a:spcPct val="110000"/>
        </a:lnSpc>
        <a:spcBef>
          <a:spcPts val="600"/>
        </a:spcBef>
        <a:buFont typeface="Avenir LT 55 Roman" pitchFamily="34" charset="0"/>
        <a:buChar char="–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3pPr>
      <a:lvl4pPr marL="594360" indent="-18288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4pPr>
      <a:lvl5pPr marL="786384" indent="-182880" algn="l" defTabSz="1018824" rtl="0" eaLnBrk="1" latinLnBrk="0" hangingPunct="1">
        <a:lnSpc>
          <a:spcPct val="110000"/>
        </a:lnSpc>
        <a:spcBef>
          <a:spcPts val="600"/>
        </a:spcBef>
        <a:buFont typeface="Avenir LT 55 Roman" pitchFamily="34" charset="0"/>
        <a:buChar char="–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6024">
          <p15:clr>
            <a:srgbClr val="F26B43"/>
          </p15:clr>
        </p15:guide>
        <p15:guide id="4" pos="288">
          <p15:clr>
            <a:srgbClr val="F26B43"/>
          </p15:clr>
        </p15:guide>
        <p15:guide id="5" orient="horz" pos="724">
          <p15:clr>
            <a:srgbClr val="F26B43"/>
          </p15:clr>
        </p15:guide>
        <p15:guide id="6" orient="horz" pos="45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svtx:content/slide/@id">
            <a:extLst>
              <a:ext uri="{FF2B5EF4-FFF2-40B4-BE49-F238E27FC236}">
                <a16:creationId xmlns:a16="http://schemas.microsoft.com/office/drawing/2014/main" id="{307B31A8-B9E0-9B0B-6320-1A5FF9755C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b="0" i="0" u="none"/>
              <a:t>231534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ADF4C5-E754-D443-2771-691CB197F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3448" y="771628"/>
            <a:ext cx="9372600" cy="498475"/>
          </a:xfrm>
          <a:prstGeom prst="rect">
            <a:avLst/>
          </a:prstGeom>
        </p:spPr>
        <p:txBody>
          <a:bodyPr/>
          <a:lstStyle/>
          <a:p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End Investor Slides: Add Your Logo</a:t>
            </a:r>
            <a:endParaRPr lang="en-US">
              <a:latin typeface="Aptos" panose="020B00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85537F-766D-51D2-55CB-27BD8B2FB47C}"/>
              </a:ext>
            </a:extLst>
          </p:cNvPr>
          <p:cNvSpPr/>
          <p:nvPr/>
        </p:nvSpPr>
        <p:spPr>
          <a:xfrm>
            <a:off x="415353" y="1662210"/>
            <a:ext cx="3155703" cy="274793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Ins="91440" rtlCol="0" anchor="t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If you are a financial advisor, you can add your logo to slides and reuse this material with your existing or prospective clients.</a:t>
            </a:r>
          </a:p>
          <a:p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  <a:p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To add your logo:</a:t>
            </a:r>
          </a:p>
          <a:p>
            <a:pPr marL="342900">
              <a:spcAft>
                <a:spcPts val="1200"/>
              </a:spcAft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Click View</a:t>
            </a:r>
          </a:p>
          <a:p>
            <a:pPr marL="342900">
              <a:spcAft>
                <a:spcPts val="1200"/>
              </a:spcAft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Click Slide Master</a:t>
            </a:r>
          </a:p>
          <a:p>
            <a:pPr marL="342900">
              <a:spcAft>
                <a:spcPts val="1200"/>
              </a:spcAft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Paste the image onto the first slide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08CFB3-802C-4946-CB89-4CFB4AFEA987}"/>
              </a:ext>
            </a:extLst>
          </p:cNvPr>
          <p:cNvGrpSpPr/>
          <p:nvPr/>
        </p:nvGrpSpPr>
        <p:grpSpPr>
          <a:xfrm>
            <a:off x="5637871" y="3754085"/>
            <a:ext cx="1952430" cy="2747937"/>
            <a:chOff x="3406725" y="5037111"/>
            <a:chExt cx="1303389" cy="18835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362191-DE02-44F2-FBE1-371B93FFF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6725" y="5037111"/>
              <a:ext cx="1303389" cy="1883554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0885F3-FFEB-61D9-CC51-E7A681602F31}"/>
                </a:ext>
              </a:extLst>
            </p:cNvPr>
            <p:cNvSpPr/>
            <p:nvPr/>
          </p:nvSpPr>
          <p:spPr>
            <a:xfrm>
              <a:off x="3495822" y="5041012"/>
              <a:ext cx="1188098" cy="6783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1pPr>
              <a:lvl2pPr marL="434889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2pPr>
              <a:lvl3pPr marL="869777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3pPr>
              <a:lvl4pPr marL="1304666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4pPr>
              <a:lvl5pPr marL="1739555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5pPr>
              <a:lvl6pPr marL="2174443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6pPr>
              <a:lvl7pPr marL="2609332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7pPr>
              <a:lvl8pPr marL="3044220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8pPr>
              <a:lvl9pPr marL="3479109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B00DA5C-BF03-56BF-6AFA-159DDACF8470}"/>
              </a:ext>
            </a:extLst>
          </p:cNvPr>
          <p:cNvSpPr txBox="1"/>
          <p:nvPr/>
        </p:nvSpPr>
        <p:spPr bwMode="auto">
          <a:xfrm>
            <a:off x="7809484" y="3525875"/>
            <a:ext cx="152513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0000"/>
                </a:solidFill>
                <a:latin typeface="Aptos" panose="020B0004020202020204" pitchFamily="34" charset="0"/>
                <a:cs typeface="Arial" pitchFamily="34" charset="0"/>
              </a:rPr>
              <a:t>Insert logo</a:t>
            </a:r>
            <a:br>
              <a:rPr lang="en-US" sz="1100" b="1">
                <a:solidFill>
                  <a:srgbClr val="FF0000"/>
                </a:solidFill>
                <a:latin typeface="Aptos" panose="020B0004020202020204" pitchFamily="34" charset="0"/>
                <a:cs typeface="Arial" pitchFamily="34" charset="0"/>
              </a:rPr>
            </a:br>
            <a:r>
              <a:rPr lang="en-US" sz="1100" b="1">
                <a:solidFill>
                  <a:srgbClr val="FF0000"/>
                </a:solidFill>
                <a:latin typeface="Aptos" panose="020B0004020202020204" pitchFamily="34" charset="0"/>
                <a:cs typeface="Arial" pitchFamily="34" charset="0"/>
              </a:rPr>
              <a:t>on the first slide</a:t>
            </a:r>
            <a:br>
              <a:rPr lang="en-US" sz="1100" b="1">
                <a:solidFill>
                  <a:srgbClr val="FF0000"/>
                </a:solidFill>
                <a:latin typeface="Aptos" panose="020B0004020202020204" pitchFamily="34" charset="0"/>
                <a:cs typeface="Arial" pitchFamily="34" charset="0"/>
              </a:rPr>
            </a:br>
            <a:r>
              <a:rPr lang="en-US" sz="1100" b="1">
                <a:solidFill>
                  <a:srgbClr val="FF0000"/>
                </a:solidFill>
                <a:latin typeface="Aptos" panose="020B0004020202020204" pitchFamily="34" charset="0"/>
                <a:cs typeface="Arial" pitchFamily="34" charset="0"/>
              </a:rPr>
              <a:t>in Slide Master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B93BC-07CC-3874-3D7B-786C7ED7EC5A}"/>
              </a:ext>
            </a:extLst>
          </p:cNvPr>
          <p:cNvSpPr txBox="1"/>
          <p:nvPr/>
        </p:nvSpPr>
        <p:spPr bwMode="auto">
          <a:xfrm>
            <a:off x="6713800" y="300633"/>
            <a:ext cx="1525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0000"/>
                </a:solidFill>
                <a:latin typeface="Aptos" panose="020B0004020202020204" pitchFamily="34" charset="0"/>
                <a:cs typeface="Arial" pitchFamily="34" charset="0"/>
              </a:rPr>
              <a:t>Recommended</a:t>
            </a:r>
            <a:br>
              <a:rPr lang="en-US" sz="1100" b="1">
                <a:solidFill>
                  <a:srgbClr val="FF0000"/>
                </a:solidFill>
                <a:latin typeface="Aptos" panose="020B0004020202020204" pitchFamily="34" charset="0"/>
                <a:cs typeface="Arial" pitchFamily="34" charset="0"/>
              </a:rPr>
            </a:br>
            <a:r>
              <a:rPr lang="en-US" sz="1100" b="1">
                <a:solidFill>
                  <a:srgbClr val="FF0000"/>
                </a:solidFill>
                <a:latin typeface="Aptos" panose="020B0004020202020204" pitchFamily="34" charset="0"/>
                <a:cs typeface="Arial" pitchFamily="34" charset="0"/>
              </a:rPr>
              <a:t>logo position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CADA50-C4D7-7735-E74A-DB7C9310D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4" y="2036592"/>
            <a:ext cx="4492585" cy="79064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D2A3E89-96CE-B63A-8524-690158235341}"/>
              </a:ext>
            </a:extLst>
          </p:cNvPr>
          <p:cNvSpPr/>
          <p:nvPr/>
        </p:nvSpPr>
        <p:spPr>
          <a:xfrm>
            <a:off x="8558017" y="1931394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E8AAFB-D711-F882-7F8E-7EB08E266B90}"/>
              </a:ext>
            </a:extLst>
          </p:cNvPr>
          <p:cNvSpPr/>
          <p:nvPr/>
        </p:nvSpPr>
        <p:spPr>
          <a:xfrm>
            <a:off x="5662417" y="2528294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7CF9-363A-3B06-1CAB-CFC1914A4EF9}"/>
              </a:ext>
            </a:extLst>
          </p:cNvPr>
          <p:cNvSpPr txBox="1"/>
          <p:nvPr/>
        </p:nvSpPr>
        <p:spPr bwMode="auto">
          <a:xfrm>
            <a:off x="8814260" y="1935555"/>
            <a:ext cx="1525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0000"/>
                </a:solidFill>
                <a:latin typeface="Aptos" panose="020B0004020202020204" pitchFamily="34" charset="0"/>
                <a:cs typeface="Arial" pitchFamily="34" charset="0"/>
              </a:rPr>
              <a:t>Click</a:t>
            </a:r>
            <a:br>
              <a:rPr lang="en-US" sz="1100" b="1">
                <a:solidFill>
                  <a:srgbClr val="FF0000"/>
                </a:solidFill>
                <a:latin typeface="Aptos" panose="020B0004020202020204" pitchFamily="34" charset="0"/>
                <a:cs typeface="Arial" pitchFamily="34" charset="0"/>
              </a:rPr>
            </a:br>
            <a:r>
              <a:rPr lang="en-US" sz="1100" b="1">
                <a:solidFill>
                  <a:srgbClr val="FF0000"/>
                </a:solidFill>
                <a:latin typeface="Aptos" panose="020B0004020202020204" pitchFamily="34" charset="0"/>
                <a:cs typeface="Arial" pitchFamily="34" charset="0"/>
              </a:rPr>
              <a:t>View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C89D5C-ABA2-8BEA-D119-1B06DC4BD353}"/>
              </a:ext>
            </a:extLst>
          </p:cNvPr>
          <p:cNvSpPr txBox="1"/>
          <p:nvPr/>
        </p:nvSpPr>
        <p:spPr bwMode="auto">
          <a:xfrm>
            <a:off x="4982061" y="2850249"/>
            <a:ext cx="1525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0000"/>
                </a:solidFill>
                <a:latin typeface="Aptos" panose="020B0004020202020204" pitchFamily="34" charset="0"/>
                <a:cs typeface="Arial" pitchFamily="34" charset="0"/>
              </a:rPr>
              <a:t>Click</a:t>
            </a:r>
            <a:br>
              <a:rPr lang="en-US" sz="1100" b="1">
                <a:solidFill>
                  <a:srgbClr val="FF0000"/>
                </a:solidFill>
                <a:latin typeface="Aptos" panose="020B0004020202020204" pitchFamily="34" charset="0"/>
                <a:cs typeface="Arial" pitchFamily="34" charset="0"/>
              </a:rPr>
            </a:br>
            <a:r>
              <a:rPr lang="en-US" sz="1100" b="1">
                <a:solidFill>
                  <a:srgbClr val="FF0000"/>
                </a:solidFill>
                <a:latin typeface="Aptos" panose="020B0004020202020204" pitchFamily="34" charset="0"/>
                <a:cs typeface="Arial" pitchFamily="34" charset="0"/>
              </a:rPr>
              <a:t>Slide Master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1172DA0-7B88-16CB-9716-B65DFFC5D8CA}"/>
              </a:ext>
            </a:extLst>
          </p:cNvPr>
          <p:cNvSpPr/>
          <p:nvPr/>
        </p:nvSpPr>
        <p:spPr>
          <a:xfrm>
            <a:off x="7462642" y="3623669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E279DE-6D16-CF74-A664-D2C914531E45}"/>
              </a:ext>
            </a:extLst>
          </p:cNvPr>
          <p:cNvSpPr/>
          <p:nvPr/>
        </p:nvSpPr>
        <p:spPr>
          <a:xfrm>
            <a:off x="7172325" y="3812655"/>
            <a:ext cx="252558" cy="76304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algn="ctr"/>
            <a:r>
              <a:rPr lang="en-US" sz="300" b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A3E815-9F06-5B17-C833-1CC6F8A676C1}"/>
              </a:ext>
            </a:extLst>
          </p:cNvPr>
          <p:cNvSpPr/>
          <p:nvPr/>
        </p:nvSpPr>
        <p:spPr>
          <a:xfrm>
            <a:off x="521164" y="3392041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EF17E7-D665-516C-D657-52E180E08A85}"/>
              </a:ext>
            </a:extLst>
          </p:cNvPr>
          <p:cNvSpPr/>
          <p:nvPr/>
        </p:nvSpPr>
        <p:spPr>
          <a:xfrm>
            <a:off x="521164" y="3727793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358C00-376F-7062-DDB7-644149B80C5D}"/>
              </a:ext>
            </a:extLst>
          </p:cNvPr>
          <p:cNvSpPr/>
          <p:nvPr/>
        </p:nvSpPr>
        <p:spPr>
          <a:xfrm>
            <a:off x="521164" y="4063546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987779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77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14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823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67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8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52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28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0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69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41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21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771488"/>
      </p:ext>
    </p:extLst>
  </p:cSld>
  <p:clrMapOvr>
    <a:masterClrMapping/>
  </p:clrMapOvr>
</p:sld>
</file>

<file path=ppt/theme/theme1.xml><?xml version="1.0" encoding="utf-8"?>
<a:theme xmlns:a="http://schemas.openxmlformats.org/drawingml/2006/main" name="Branded External_v2">
  <a:themeElements>
    <a:clrScheme name="final color_2018_PA4">
      <a:dk1>
        <a:srgbClr val="000000"/>
      </a:dk1>
      <a:lt1>
        <a:srgbClr val="FFFFFF"/>
      </a:lt1>
      <a:dk2>
        <a:srgbClr val="517864"/>
      </a:dk2>
      <a:lt2>
        <a:srgbClr val="E4E4E4"/>
      </a:lt2>
      <a:accent1>
        <a:srgbClr val="005E74"/>
      </a:accent1>
      <a:accent2>
        <a:srgbClr val="427994"/>
      </a:accent2>
      <a:accent3>
        <a:srgbClr val="1398A4"/>
      </a:accent3>
      <a:accent4>
        <a:srgbClr val="E8B423"/>
      </a:accent4>
      <a:accent5>
        <a:srgbClr val="51A234"/>
      </a:accent5>
      <a:accent6>
        <a:srgbClr val="96B400"/>
      </a:accent6>
      <a:hlink>
        <a:srgbClr val="005E74"/>
      </a:hlink>
      <a:folHlink>
        <a:srgbClr val="B7312C"/>
      </a:folHlink>
    </a:clrScheme>
    <a:fontScheme name="DFA">
      <a:majorFont>
        <a:latin typeface="Avenir LT 35 Light"/>
        <a:ea typeface="Noto Sans CJK JP Light"/>
        <a:cs typeface=""/>
      </a:majorFont>
      <a:minorFont>
        <a:latin typeface="Avenir LT 55 Roman"/>
        <a:ea typeface="Noto Sans CJK JP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6350">
          <a:noFill/>
        </a:ln>
      </a:spPr>
      <a:bodyPr rtlCol="0" anchor="ctr">
        <a:spAutoFit/>
      </a:bodyPr>
      <a:lstStyle>
        <a:defPPr algn="ctr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rtlCol="0">
        <a:spAutoFit/>
      </a:bodyPr>
      <a:lstStyle>
        <a:defPPr algn="l" defTabSz="914400" fontAlgn="base">
          <a:spcBef>
            <a:spcPct val="0"/>
          </a:spcBef>
          <a:spcAft>
            <a:spcPct val="0"/>
          </a:spcAft>
          <a:defRPr sz="1000" dirty="0" smtClean="0">
            <a:latin typeface="+mn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C9A0C5BA-A840-40C1-9646-6DF2D52A2E9F}" vid="{0643E159-FF32-4AAC-9CEF-7DA28A95A84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E99976109CA4197459330AA2E83EB" ma:contentTypeVersion="16" ma:contentTypeDescription="Create a new document." ma:contentTypeScope="" ma:versionID="04854c9b4482babe1fab926f5c3dc702">
  <xsd:schema xmlns:xsd="http://www.w3.org/2001/XMLSchema" xmlns:xs="http://www.w3.org/2001/XMLSchema" xmlns:p="http://schemas.microsoft.com/office/2006/metadata/properties" xmlns:ns2="5c0be1cc-c8b8-4479-83d7-9548889dc0ba" xmlns:ns3="686fa99f-0dfd-40df-80b2-f6c8676f8436" targetNamespace="http://schemas.microsoft.com/office/2006/metadata/properties" ma:root="true" ma:fieldsID="5e195dcbd498be151ec49d9244a373bb" ns2:_="" ns3:_="">
    <xsd:import namespace="5c0be1cc-c8b8-4479-83d7-9548889dc0ba"/>
    <xsd:import namespace="686fa99f-0dfd-40df-80b2-f6c8676f8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be1cc-c8b8-4479-83d7-9548889dc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e6bf21b-f940-4fed-bdde-749fe0f100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fa99f-0dfd-40df-80b2-f6c8676f843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fbe0279d-4320-4688-aca5-a966aa0abec4}" ma:internalName="TaxCatchAll" ma:showField="CatchAllData" ma:web="686fa99f-0dfd-40df-80b2-f6c8676f84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6E8DF8-99EC-436B-BEAF-5EF69FF90E83}">
  <ds:schemaRefs>
    <ds:schemaRef ds:uri="5c0be1cc-c8b8-4479-83d7-9548889dc0ba"/>
    <ds:schemaRef ds:uri="686fa99f-0dfd-40df-80b2-f6c8676f84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D4CD29-5E59-4E85-BF9F-E34C415BD3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79</Words>
  <Application>Microsoft Office PowerPoint</Application>
  <PresentationFormat>Custom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Avenir LT 35 Light</vt:lpstr>
      <vt:lpstr>Avenir LT 55 Roman</vt:lpstr>
      <vt:lpstr>Branded External_v2</vt:lpstr>
      <vt:lpstr>End Investor Slides: Add Your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Ready Adaptable Presentation</dc:title>
  <dc:creator>Michael.Millican@dimensional.com</dc:creator>
  <cp:lastModifiedBy>Roy.Leamon@dimensional.com</cp:lastModifiedBy>
  <cp:revision>22</cp:revision>
  <cp:lastPrinted>2018-03-02T20:34:48Z</cp:lastPrinted>
  <dcterms:created xsi:type="dcterms:W3CDTF">2024-01-30T22:29:13Z</dcterms:created>
  <dcterms:modified xsi:type="dcterms:W3CDTF">2026-05-21T12:41:54Z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d901df5-9089-4a67-bbcf-1de4e77fd295_Enabled">
    <vt:lpwstr>true</vt:lpwstr>
  </property>
  <property fmtid="{D5CDD505-2E9C-101B-9397-08002B2CF9AE}" pid="3" name="MSIP_Label_6d901df5-9089-4a67-bbcf-1de4e77fd295_SetDate">
    <vt:lpwstr>2021-08-12T12:42:06Z</vt:lpwstr>
  </property>
  <property fmtid="{D5CDD505-2E9C-101B-9397-08002B2CF9AE}" pid="4" name="MSIP_Label_6d901df5-9089-4a67-bbcf-1de4e77fd295_Method">
    <vt:lpwstr>Privileged</vt:lpwstr>
  </property>
  <property fmtid="{D5CDD505-2E9C-101B-9397-08002B2CF9AE}" pid="5" name="MSIP_Label_6d901df5-9089-4a67-bbcf-1de4e77fd295_Name">
    <vt:lpwstr>General Content</vt:lpwstr>
  </property>
  <property fmtid="{D5CDD505-2E9C-101B-9397-08002B2CF9AE}" pid="6" name="MSIP_Label_6d901df5-9089-4a67-bbcf-1de4e77fd295_SiteId">
    <vt:lpwstr>50488be8-ac74-4dcd-9bdd-44db35d92d8d</vt:lpwstr>
  </property>
  <property fmtid="{D5CDD505-2E9C-101B-9397-08002B2CF9AE}" pid="7" name="MSIP_Label_6d901df5-9089-4a67-bbcf-1de4e77fd295_ActionId">
    <vt:lpwstr>bbe669f5-9d30-455f-99e3-62be394d70b2</vt:lpwstr>
  </property>
  <property fmtid="{D5CDD505-2E9C-101B-9397-08002B2CF9AE}" pid="8" name="MSIP_Label_6d901df5-9089-4a67-bbcf-1de4e77fd295_ContentBits">
    <vt:lpwstr>1</vt:lpwstr>
  </property>
</Properties>
</file>