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01" r:id="rId4"/>
    <p:sldMasterId id="2147484425" r:id="rId5"/>
    <p:sldMasterId id="2147484427" r:id="rId6"/>
  </p:sldMasterIdLst>
  <p:notesMasterIdLst>
    <p:notesMasterId r:id="rId23"/>
  </p:notesMasterIdLst>
  <p:sldIdLst>
    <p:sldId id="2147473231" r:id="rId7"/>
    <p:sldId id="2147473299" r:id="rId8"/>
    <p:sldId id="2147473300" r:id="rId9"/>
    <p:sldId id="2147473301" r:id="rId10"/>
    <p:sldId id="2147473302" r:id="rId11"/>
    <p:sldId id="2147473303" r:id="rId12"/>
    <p:sldId id="2147473304" r:id="rId13"/>
    <p:sldId id="2147473305" r:id="rId14"/>
    <p:sldId id="2147473306" r:id="rId15"/>
    <p:sldId id="2147473307" r:id="rId16"/>
    <p:sldId id="2147473308" r:id="rId17"/>
    <p:sldId id="2147473309" r:id="rId18"/>
    <p:sldId id="2147473310" r:id="rId19"/>
    <p:sldId id="2147473311" r:id="rId20"/>
    <p:sldId id="2147473312" r:id="rId21"/>
    <p:sldId id="2147473313" r:id="rId22"/>
  </p:sldIdLst>
  <p:sldSz cx="10058400" cy="756285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34889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869777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04666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739555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174443" algn="l" defTabSz="86977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609332" algn="l" defTabSz="86977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044220" algn="l" defTabSz="86977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479109" algn="l" defTabSz="86977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77" userDrawn="1">
          <p15:clr>
            <a:srgbClr val="A4A3A4"/>
          </p15:clr>
        </p15:guide>
        <p15:guide id="2" pos="3168">
          <p15:clr>
            <a:srgbClr val="A4A3A4"/>
          </p15:clr>
        </p15:guide>
        <p15:guide id="3" pos="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423"/>
    <a:srgbClr val="B7312C"/>
    <a:srgbClr val="404040"/>
    <a:srgbClr val="B5E2A5"/>
    <a:srgbClr val="DAF1D2"/>
    <a:srgbClr val="432547"/>
    <a:srgbClr val="1398A4"/>
    <a:srgbClr val="517864"/>
    <a:srgbClr val="FF9800"/>
    <a:srgbClr val="FFD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B03301-1B84-448F-BD09-AC0AF739D824}" v="4" dt="2026-04-06T16:46:42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716" y="84"/>
      </p:cViewPr>
      <p:guideLst>
        <p:guide orient="horz" pos="4577"/>
        <p:guide pos="3168"/>
        <p:guide pos="31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.Parker@dimensional.com" userId="9308be43-6fa4-4d4f-bcac-a7a6df116b54" providerId="ADAL" clId="{D5B4A629-DEFB-4C7A-964F-F1635DC80D4C}"/>
    <pc:docChg chg="custSel addSld delSld modSld">
      <pc:chgData name="Victoria.Parker@dimensional.com" userId="9308be43-6fa4-4d4f-bcac-a7a6df116b54" providerId="ADAL" clId="{D5B4A629-DEFB-4C7A-964F-F1635DC80D4C}" dt="2026-04-06T16:46:35.549" v="4" actId="700"/>
      <pc:docMkLst>
        <pc:docMk/>
      </pc:docMkLst>
      <pc:sldChg chg="del">
        <pc:chgData name="Victoria.Parker@dimensional.com" userId="9308be43-6fa4-4d4f-bcac-a7a6df116b54" providerId="ADAL" clId="{D5B4A629-DEFB-4C7A-964F-F1635DC80D4C}" dt="2026-04-06T16:46:30.475" v="3" actId="47"/>
        <pc:sldMkLst>
          <pc:docMk/>
          <pc:sldMk cId="3555746119" sldId="2147473232"/>
        </pc:sldMkLst>
      </pc:sldChg>
      <pc:sldChg chg="delSp modSp add del mod modTransition setBg modClrScheme chgLayout">
        <pc:chgData name="Victoria.Parker@dimensional.com" userId="9308be43-6fa4-4d4f-bcac-a7a6df116b54" providerId="ADAL" clId="{D5B4A629-DEFB-4C7A-964F-F1635DC80D4C}" dt="2026-04-06T16:46:35.549" v="4" actId="700"/>
        <pc:sldMkLst>
          <pc:docMk/>
          <pc:sldMk cId="1188226674" sldId="2147473299"/>
        </pc:sldMkLst>
        <pc:spChg chg="del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1188226674" sldId="2147473299"/>
            <ac:spMk id="2" creationId="{26322FE5-E1DE-CD2F-C2E6-43557979EE29}"/>
          </ac:spMkLst>
        </pc:spChg>
        <pc:spChg chg="mod ord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1188226674" sldId="2147473299"/>
            <ac:spMk id="3" creationId="{39DA1918-823E-B96B-4D19-6C29DAE52711}"/>
          </ac:spMkLst>
        </pc:spChg>
      </pc:sldChg>
      <pc:sldChg chg="delSp modSp add del mod modTransition setBg modClrScheme chgLayout">
        <pc:chgData name="Victoria.Parker@dimensional.com" userId="9308be43-6fa4-4d4f-bcac-a7a6df116b54" providerId="ADAL" clId="{D5B4A629-DEFB-4C7A-964F-F1635DC80D4C}" dt="2026-04-06T16:46:35.549" v="4" actId="700"/>
        <pc:sldMkLst>
          <pc:docMk/>
          <pc:sldMk cId="2105546247" sldId="2147473300"/>
        </pc:sldMkLst>
        <pc:spChg chg="del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2105546247" sldId="2147473300"/>
            <ac:spMk id="2" creationId="{37FC6F63-31FA-A982-CBA9-6DE2153238D2}"/>
          </ac:spMkLst>
        </pc:spChg>
        <pc:spChg chg="mod ord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2105546247" sldId="2147473300"/>
            <ac:spMk id="3" creationId="{1D626597-1591-BD51-705B-14F23B95A2D7}"/>
          </ac:spMkLst>
        </pc:spChg>
      </pc:sldChg>
      <pc:sldChg chg="delSp modSp add del mod modTransition setBg modClrScheme chgLayout">
        <pc:chgData name="Victoria.Parker@dimensional.com" userId="9308be43-6fa4-4d4f-bcac-a7a6df116b54" providerId="ADAL" clId="{D5B4A629-DEFB-4C7A-964F-F1635DC80D4C}" dt="2026-04-06T16:46:35.549" v="4" actId="700"/>
        <pc:sldMkLst>
          <pc:docMk/>
          <pc:sldMk cId="3103946174" sldId="2147473301"/>
        </pc:sldMkLst>
        <pc:spChg chg="del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3103946174" sldId="2147473301"/>
            <ac:spMk id="2" creationId="{20FC103D-4DF6-B3B9-BF56-5CA6137327B0}"/>
          </ac:spMkLst>
        </pc:spChg>
        <pc:spChg chg="mod ord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3103946174" sldId="2147473301"/>
            <ac:spMk id="3" creationId="{AF609D3E-2B25-4697-1C38-E840225913E5}"/>
          </ac:spMkLst>
        </pc:spChg>
      </pc:sldChg>
      <pc:sldChg chg="delSp modSp add del mod modTransition setBg modClrScheme chgLayout">
        <pc:chgData name="Victoria.Parker@dimensional.com" userId="9308be43-6fa4-4d4f-bcac-a7a6df116b54" providerId="ADAL" clId="{D5B4A629-DEFB-4C7A-964F-F1635DC80D4C}" dt="2026-04-06T16:46:35.549" v="4" actId="700"/>
        <pc:sldMkLst>
          <pc:docMk/>
          <pc:sldMk cId="3062131159" sldId="2147473302"/>
        </pc:sldMkLst>
        <pc:spChg chg="del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3062131159" sldId="2147473302"/>
            <ac:spMk id="2" creationId="{2972D0BC-6F9C-C4A1-C933-B2FDD25D0532}"/>
          </ac:spMkLst>
        </pc:spChg>
        <pc:spChg chg="mod ord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3062131159" sldId="2147473302"/>
            <ac:spMk id="3" creationId="{62BC1DA9-B63F-14D0-4258-A89BC4ABC8A7}"/>
          </ac:spMkLst>
        </pc:spChg>
      </pc:sldChg>
      <pc:sldChg chg="delSp modSp add del mod modTransition setBg modClrScheme chgLayout">
        <pc:chgData name="Victoria.Parker@dimensional.com" userId="9308be43-6fa4-4d4f-bcac-a7a6df116b54" providerId="ADAL" clId="{D5B4A629-DEFB-4C7A-964F-F1635DC80D4C}" dt="2026-04-06T16:46:35.549" v="4" actId="700"/>
        <pc:sldMkLst>
          <pc:docMk/>
          <pc:sldMk cId="3072661620" sldId="2147473303"/>
        </pc:sldMkLst>
        <pc:spChg chg="del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3072661620" sldId="2147473303"/>
            <ac:spMk id="2" creationId="{6CA10F89-116B-6BE0-40B3-6C1583DCB9A6}"/>
          </ac:spMkLst>
        </pc:spChg>
        <pc:spChg chg="mod ord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3072661620" sldId="2147473303"/>
            <ac:spMk id="3" creationId="{68D3718B-B19B-362B-7790-95CB2A7A05AE}"/>
          </ac:spMkLst>
        </pc:spChg>
      </pc:sldChg>
      <pc:sldChg chg="delSp modSp add del mod modTransition setBg modClrScheme chgLayout">
        <pc:chgData name="Victoria.Parker@dimensional.com" userId="9308be43-6fa4-4d4f-bcac-a7a6df116b54" providerId="ADAL" clId="{D5B4A629-DEFB-4C7A-964F-F1635DC80D4C}" dt="2026-04-06T16:46:35.549" v="4" actId="700"/>
        <pc:sldMkLst>
          <pc:docMk/>
          <pc:sldMk cId="1207950269" sldId="2147473304"/>
        </pc:sldMkLst>
        <pc:spChg chg="del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1207950269" sldId="2147473304"/>
            <ac:spMk id="2" creationId="{5BA6AC43-462E-2A0F-2DD5-A60DAD48483B}"/>
          </ac:spMkLst>
        </pc:spChg>
        <pc:spChg chg="mod ord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1207950269" sldId="2147473304"/>
            <ac:spMk id="3" creationId="{5B9F1D07-722A-67AF-FEE4-459AF16B7FA5}"/>
          </ac:spMkLst>
        </pc:spChg>
      </pc:sldChg>
      <pc:sldChg chg="delSp modSp add del mod modTransition setBg modClrScheme chgLayout">
        <pc:chgData name="Victoria.Parker@dimensional.com" userId="9308be43-6fa4-4d4f-bcac-a7a6df116b54" providerId="ADAL" clId="{D5B4A629-DEFB-4C7A-964F-F1635DC80D4C}" dt="2026-04-06T16:46:35.549" v="4" actId="700"/>
        <pc:sldMkLst>
          <pc:docMk/>
          <pc:sldMk cId="669559785" sldId="2147473305"/>
        </pc:sldMkLst>
        <pc:spChg chg="del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669559785" sldId="2147473305"/>
            <ac:spMk id="2" creationId="{1C215205-368E-7724-0DA0-D3B2F6E6D235}"/>
          </ac:spMkLst>
        </pc:spChg>
        <pc:spChg chg="mod ord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669559785" sldId="2147473305"/>
            <ac:spMk id="3" creationId="{8A74DDD8-AE50-3014-F903-50725A812FE4}"/>
          </ac:spMkLst>
        </pc:spChg>
      </pc:sldChg>
      <pc:sldChg chg="delSp modSp add del mod modTransition setBg modClrScheme chgLayout">
        <pc:chgData name="Victoria.Parker@dimensional.com" userId="9308be43-6fa4-4d4f-bcac-a7a6df116b54" providerId="ADAL" clId="{D5B4A629-DEFB-4C7A-964F-F1635DC80D4C}" dt="2026-04-06T16:46:35.549" v="4" actId="700"/>
        <pc:sldMkLst>
          <pc:docMk/>
          <pc:sldMk cId="3624727676" sldId="2147473306"/>
        </pc:sldMkLst>
        <pc:spChg chg="del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3624727676" sldId="2147473306"/>
            <ac:spMk id="2" creationId="{CBC132F9-91BF-C745-54E5-89CA4751510A}"/>
          </ac:spMkLst>
        </pc:spChg>
        <pc:spChg chg="mod ord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3624727676" sldId="2147473306"/>
            <ac:spMk id="3" creationId="{94709927-6E60-0F79-6E09-90E5B730AE8C}"/>
          </ac:spMkLst>
        </pc:spChg>
      </pc:sldChg>
      <pc:sldChg chg="delSp modSp add del mod modTransition setBg modClrScheme chgLayout">
        <pc:chgData name="Victoria.Parker@dimensional.com" userId="9308be43-6fa4-4d4f-bcac-a7a6df116b54" providerId="ADAL" clId="{D5B4A629-DEFB-4C7A-964F-F1635DC80D4C}" dt="2026-04-06T16:46:35.549" v="4" actId="700"/>
        <pc:sldMkLst>
          <pc:docMk/>
          <pc:sldMk cId="1155142272" sldId="2147473307"/>
        </pc:sldMkLst>
        <pc:spChg chg="del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1155142272" sldId="2147473307"/>
            <ac:spMk id="2" creationId="{3246301F-8C49-658B-483E-D3A8ECE95904}"/>
          </ac:spMkLst>
        </pc:spChg>
        <pc:spChg chg="mod ord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1155142272" sldId="2147473307"/>
            <ac:spMk id="3" creationId="{851929D8-E2AA-A208-4EF8-1E2F746E96EE}"/>
          </ac:spMkLst>
        </pc:spChg>
      </pc:sldChg>
      <pc:sldChg chg="delSp modSp add del mod modTransition setBg modClrScheme chgLayout">
        <pc:chgData name="Victoria.Parker@dimensional.com" userId="9308be43-6fa4-4d4f-bcac-a7a6df116b54" providerId="ADAL" clId="{D5B4A629-DEFB-4C7A-964F-F1635DC80D4C}" dt="2026-04-06T16:46:35.549" v="4" actId="700"/>
        <pc:sldMkLst>
          <pc:docMk/>
          <pc:sldMk cId="2756000862" sldId="2147473308"/>
        </pc:sldMkLst>
        <pc:spChg chg="del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2756000862" sldId="2147473308"/>
            <ac:spMk id="2" creationId="{50C43881-E79D-8135-070C-145B014DC13D}"/>
          </ac:spMkLst>
        </pc:spChg>
        <pc:spChg chg="mod ord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2756000862" sldId="2147473308"/>
            <ac:spMk id="3" creationId="{52D3F89B-DE86-EE44-68A3-C504048C3688}"/>
          </ac:spMkLst>
        </pc:spChg>
      </pc:sldChg>
      <pc:sldChg chg="delSp modSp add del mod modTransition setBg modClrScheme chgLayout">
        <pc:chgData name="Victoria.Parker@dimensional.com" userId="9308be43-6fa4-4d4f-bcac-a7a6df116b54" providerId="ADAL" clId="{D5B4A629-DEFB-4C7A-964F-F1635DC80D4C}" dt="2026-04-06T16:46:35.549" v="4" actId="700"/>
        <pc:sldMkLst>
          <pc:docMk/>
          <pc:sldMk cId="2692276989" sldId="2147473309"/>
        </pc:sldMkLst>
        <pc:spChg chg="del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2692276989" sldId="2147473309"/>
            <ac:spMk id="2" creationId="{9435F649-9734-7AC1-FB02-607C05318B30}"/>
          </ac:spMkLst>
        </pc:spChg>
        <pc:spChg chg="mod ord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2692276989" sldId="2147473309"/>
            <ac:spMk id="3" creationId="{6965F9C8-986B-35AA-4F4D-04132D46BD49}"/>
          </ac:spMkLst>
        </pc:spChg>
      </pc:sldChg>
      <pc:sldChg chg="delSp modSp add del mod modTransition setBg modClrScheme chgLayout">
        <pc:chgData name="Victoria.Parker@dimensional.com" userId="9308be43-6fa4-4d4f-bcac-a7a6df116b54" providerId="ADAL" clId="{D5B4A629-DEFB-4C7A-964F-F1635DC80D4C}" dt="2026-04-06T16:46:35.549" v="4" actId="700"/>
        <pc:sldMkLst>
          <pc:docMk/>
          <pc:sldMk cId="4043269619" sldId="2147473310"/>
        </pc:sldMkLst>
        <pc:spChg chg="del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4043269619" sldId="2147473310"/>
            <ac:spMk id="2" creationId="{FC3BB81E-95AD-CEB1-E93C-67AC623FD76B}"/>
          </ac:spMkLst>
        </pc:spChg>
        <pc:spChg chg="mod ord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4043269619" sldId="2147473310"/>
            <ac:spMk id="3" creationId="{0F257DA9-A5CA-9ED8-143B-568B95D40D5B}"/>
          </ac:spMkLst>
        </pc:spChg>
      </pc:sldChg>
      <pc:sldChg chg="delSp modSp add del mod modTransition setBg modClrScheme chgLayout">
        <pc:chgData name="Victoria.Parker@dimensional.com" userId="9308be43-6fa4-4d4f-bcac-a7a6df116b54" providerId="ADAL" clId="{D5B4A629-DEFB-4C7A-964F-F1635DC80D4C}" dt="2026-04-06T16:46:35.549" v="4" actId="700"/>
        <pc:sldMkLst>
          <pc:docMk/>
          <pc:sldMk cId="4273803932" sldId="2147473311"/>
        </pc:sldMkLst>
        <pc:spChg chg="del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4273803932" sldId="2147473311"/>
            <ac:spMk id="2" creationId="{EB4DF5CE-F5A0-F8FF-8F48-536933A4CAC6}"/>
          </ac:spMkLst>
        </pc:spChg>
        <pc:spChg chg="mod ord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4273803932" sldId="2147473311"/>
            <ac:spMk id="3" creationId="{5AAA750D-2851-EC2F-ACF1-97F68222C2FE}"/>
          </ac:spMkLst>
        </pc:spChg>
      </pc:sldChg>
      <pc:sldChg chg="delSp modSp add del mod modTransition setBg modClrScheme chgLayout">
        <pc:chgData name="Victoria.Parker@dimensional.com" userId="9308be43-6fa4-4d4f-bcac-a7a6df116b54" providerId="ADAL" clId="{D5B4A629-DEFB-4C7A-964F-F1635DC80D4C}" dt="2026-04-06T16:46:35.549" v="4" actId="700"/>
        <pc:sldMkLst>
          <pc:docMk/>
          <pc:sldMk cId="3188954084" sldId="2147473312"/>
        </pc:sldMkLst>
        <pc:spChg chg="del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3188954084" sldId="2147473312"/>
            <ac:spMk id="2" creationId="{CF952248-E787-01BA-0408-B41A205F027C}"/>
          </ac:spMkLst>
        </pc:spChg>
        <pc:spChg chg="mod ord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3188954084" sldId="2147473312"/>
            <ac:spMk id="3" creationId="{D056E784-ADF5-063F-E8B8-E65CE9B2A9F2}"/>
          </ac:spMkLst>
        </pc:spChg>
      </pc:sldChg>
      <pc:sldChg chg="delSp modSp add del mod modTransition setBg modClrScheme chgLayout">
        <pc:chgData name="Victoria.Parker@dimensional.com" userId="9308be43-6fa4-4d4f-bcac-a7a6df116b54" providerId="ADAL" clId="{D5B4A629-DEFB-4C7A-964F-F1635DC80D4C}" dt="2026-04-06T16:46:35.549" v="4" actId="700"/>
        <pc:sldMkLst>
          <pc:docMk/>
          <pc:sldMk cId="2115218536" sldId="2147473313"/>
        </pc:sldMkLst>
        <pc:spChg chg="del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2115218536" sldId="2147473313"/>
            <ac:spMk id="2" creationId="{4BDCE794-BC65-72DC-DB27-F6D1F58581D8}"/>
          </ac:spMkLst>
        </pc:spChg>
        <pc:spChg chg="mod ord">
          <ac:chgData name="Victoria.Parker@dimensional.com" userId="9308be43-6fa4-4d4f-bcac-a7a6df116b54" providerId="ADAL" clId="{D5B4A629-DEFB-4C7A-964F-F1635DC80D4C}" dt="2026-04-06T16:46:35.549" v="4" actId="700"/>
          <ac:spMkLst>
            <pc:docMk/>
            <pc:sldMk cId="2115218536" sldId="2147473313"/>
            <ac:spMk id="3" creationId="{BBDC29BE-F4FC-BF69-AB06-18D4BBAF873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1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96913"/>
            <a:ext cx="46418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1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AB79C2-8ECC-418E-93C1-0C5021575B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80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34889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86977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04666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7395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174443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9332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4220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9109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10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page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8238931" y="7334250"/>
            <a:ext cx="1819469" cy="228600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defRPr>
            </a:lvl1pPr>
            <a:lvl2pPr marL="509412" indent="0">
              <a:buNone/>
              <a:defRPr sz="70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defRPr>
            </a:lvl2pPr>
            <a:lvl3pPr>
              <a:defRPr sz="70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defRPr>
            </a:lvl3pPr>
          </a:lstStyle>
          <a:p>
            <a:pPr lvl="0"/>
            <a:r>
              <a:rPr lang="en-US"/>
              <a:t>Edit JIRA #-mmyy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583791" y="7037899"/>
            <a:ext cx="493776" cy="302514"/>
          </a:xfrm>
          <a:prstGeom prst="rect">
            <a:avLst/>
          </a:prstGeom>
        </p:spPr>
        <p:txBody>
          <a:bodyPr lIns="0" tIns="45720" rIns="0" bIns="45720" anchor="b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anose="020B0503020000020003" pitchFamily="34" charset="0"/>
              </a:defRPr>
            </a:lvl1pPr>
          </a:lstStyle>
          <a:p>
            <a:fld id="{2034FC25-B418-4D16-BAD8-8F5CA44C0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659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page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8238931" y="7334250"/>
            <a:ext cx="1819469" cy="228600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defRPr>
            </a:lvl1pPr>
            <a:lvl2pPr marL="509412" indent="0">
              <a:buNone/>
              <a:defRPr sz="70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defRPr>
            </a:lvl2pPr>
            <a:lvl3pPr>
              <a:defRPr sz="70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defRPr>
            </a:lvl3pPr>
          </a:lstStyle>
          <a:p>
            <a:pPr lvl="0"/>
            <a:r>
              <a:rPr lang="en-US"/>
              <a:t>Edit JIRA #-</a:t>
            </a:r>
            <a:r>
              <a:rPr lang="en-US" err="1"/>
              <a:t>mmyy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583791" y="7037899"/>
            <a:ext cx="493776" cy="302514"/>
          </a:xfrm>
          <a:prstGeom prst="rect">
            <a:avLst/>
          </a:prstGeom>
        </p:spPr>
        <p:txBody>
          <a:bodyPr lIns="0" tIns="45720" rIns="0" bIns="45720" anchor="b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anose="020B0503020000020003" pitchFamily="34" charset="0"/>
              </a:defRPr>
            </a:lvl1pPr>
          </a:lstStyle>
          <a:p>
            <a:fld id="{2034FC25-B418-4D16-BAD8-8F5CA44C04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0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7B7344-B938-27E2-7D01-1761234C22F1}"/>
              </a:ext>
            </a:extLst>
          </p:cNvPr>
          <p:cNvSpPr/>
          <p:nvPr userDrawn="1"/>
        </p:nvSpPr>
        <p:spPr>
          <a:xfrm>
            <a:off x="7962314" y="282292"/>
            <a:ext cx="1601957" cy="44922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329377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</p:sldLayoutIdLst>
  <p:hf sldNum="0" hdr="0" ftr="0" dt="0"/>
  <p:txStyles>
    <p:titleStyle>
      <a:lvl1pPr algn="l" defTabSz="1018824" rtl="0" eaLnBrk="1" latinLnBrk="0" hangingPunct="1">
        <a:lnSpc>
          <a:spcPts val="3300"/>
        </a:lnSpc>
        <a:spcBef>
          <a:spcPct val="0"/>
        </a:spcBef>
        <a:buNone/>
        <a:defRPr sz="2800" kern="1200">
          <a:solidFill>
            <a:schemeClr val="bg1">
              <a:lumMod val="50000"/>
            </a:schemeClr>
          </a:solidFill>
          <a:latin typeface="Avenir LT 35 Light" panose="020B0303020000020003" pitchFamily="34" charset="0"/>
          <a:ea typeface="+mj-ea"/>
          <a:cs typeface="+mj-cs"/>
        </a:defRPr>
      </a:lvl1pPr>
    </p:titleStyle>
    <p:bodyStyle>
      <a:lvl1pPr marL="0" indent="0" algn="l" defTabSz="1018824" rtl="0" eaLnBrk="1" latinLnBrk="0" hangingPunct="1">
        <a:lnSpc>
          <a:spcPct val="11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1pPr>
      <a:lvl2pPr marL="182880" indent="-182880" algn="l" defTabSz="1018824" rtl="0" eaLnBrk="1" latinLnBrk="0" hangingPunct="1">
        <a:lnSpc>
          <a:spcPct val="110000"/>
        </a:lnSpc>
        <a:spcBef>
          <a:spcPts val="6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2pPr>
      <a:lvl3pPr marL="411480" indent="-182880" algn="l" defTabSz="1018824" rtl="0" eaLnBrk="1" latinLnBrk="0" hangingPunct="1">
        <a:lnSpc>
          <a:spcPct val="110000"/>
        </a:lnSpc>
        <a:spcBef>
          <a:spcPts val="600"/>
        </a:spcBef>
        <a:buFont typeface="Avenir LT 55 Roman" pitchFamily="34" charset="0"/>
        <a:buChar char="–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3pPr>
      <a:lvl4pPr marL="594360" indent="-182880" algn="l" defTabSz="1018824" rtl="0" eaLnBrk="1" latinLnBrk="0" hangingPunct="1">
        <a:lnSpc>
          <a:spcPct val="110000"/>
        </a:lnSpc>
        <a:spcBef>
          <a:spcPts val="6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4pPr>
      <a:lvl5pPr marL="786384" indent="-182880" algn="l" defTabSz="1018824" rtl="0" eaLnBrk="1" latinLnBrk="0" hangingPunct="1">
        <a:lnSpc>
          <a:spcPct val="110000"/>
        </a:lnSpc>
        <a:spcBef>
          <a:spcPts val="600"/>
        </a:spcBef>
        <a:buFont typeface="Avenir LT 55 Roman" pitchFamily="34" charset="0"/>
        <a:buChar char="–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6024">
          <p15:clr>
            <a:srgbClr val="F26B43"/>
          </p15:clr>
        </p15:guide>
        <p15:guide id="4" pos="288">
          <p15:clr>
            <a:srgbClr val="F26B43"/>
          </p15:clr>
        </p15:guide>
        <p15:guide id="5" orient="horz" pos="724">
          <p15:clr>
            <a:srgbClr val="F26B43"/>
          </p15:clr>
        </p15:guide>
        <p15:guide id="6" orient="horz" pos="457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583791" y="7037899"/>
            <a:ext cx="493776" cy="302514"/>
          </a:xfrm>
          <a:prstGeom prst="rect">
            <a:avLst/>
          </a:prstGeom>
        </p:spPr>
        <p:txBody>
          <a:bodyPr lIns="0" tIns="45720" rIns="0" bIns="45720" anchor="b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anose="020B0503020000020003" pitchFamily="34" charset="0"/>
              </a:defRPr>
            </a:lvl1pPr>
          </a:lstStyle>
          <a:p>
            <a:fld id="{2034FC25-B418-4D16-BAD8-8F5CA44C04B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7B7344-B938-27E2-7D01-1761234C22F1}"/>
              </a:ext>
            </a:extLst>
          </p:cNvPr>
          <p:cNvSpPr/>
          <p:nvPr userDrawn="1"/>
        </p:nvSpPr>
        <p:spPr>
          <a:xfrm>
            <a:off x="7962314" y="282292"/>
            <a:ext cx="1601957" cy="44922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319496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</p:sldLayoutIdLst>
  <p:transition/>
  <p:hf sldNum="0" hdr="0" ftr="0" dt="0"/>
  <p:txStyles>
    <p:titleStyle>
      <a:lvl1pPr algn="l" defTabSz="1018824" rtl="0" eaLnBrk="1" latinLnBrk="0" hangingPunct="1">
        <a:lnSpc>
          <a:spcPts val="3300"/>
        </a:lnSpc>
        <a:spcBef>
          <a:spcPct val="0"/>
        </a:spcBef>
        <a:buNone/>
        <a:defRPr sz="2800" kern="1200">
          <a:solidFill>
            <a:schemeClr val="bg1">
              <a:lumMod val="50000"/>
            </a:schemeClr>
          </a:solidFill>
          <a:latin typeface="Avenir LT 35 Light" panose="020B0303020000020003" pitchFamily="34" charset="0"/>
          <a:ea typeface="+mj-ea"/>
          <a:cs typeface="+mj-cs"/>
        </a:defRPr>
      </a:lvl1pPr>
    </p:titleStyle>
    <p:bodyStyle>
      <a:lvl1pPr marL="0" indent="0" algn="l" defTabSz="1018824" rtl="0" eaLnBrk="1" latinLnBrk="0" hangingPunct="1">
        <a:lnSpc>
          <a:spcPct val="11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1pPr>
      <a:lvl2pPr marL="182880" indent="-182880" algn="l" defTabSz="1018824" rtl="0" eaLnBrk="1" latinLnBrk="0" hangingPunct="1">
        <a:lnSpc>
          <a:spcPct val="110000"/>
        </a:lnSpc>
        <a:spcBef>
          <a:spcPts val="6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2pPr>
      <a:lvl3pPr marL="411480" indent="-182880" algn="l" defTabSz="1018824" rtl="0" eaLnBrk="1" latinLnBrk="0" hangingPunct="1">
        <a:lnSpc>
          <a:spcPct val="110000"/>
        </a:lnSpc>
        <a:spcBef>
          <a:spcPts val="600"/>
        </a:spcBef>
        <a:buFont typeface="Avenir LT 55 Roman" panose="020B0503020000020003" pitchFamily="34" charset="0"/>
        <a:buChar char="–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3pPr>
      <a:lvl4pPr marL="594360" indent="-182880" algn="l" defTabSz="1018824" rtl="0" eaLnBrk="1" latinLnBrk="0" hangingPunct="1">
        <a:lnSpc>
          <a:spcPct val="110000"/>
        </a:lnSpc>
        <a:spcBef>
          <a:spcPts val="6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4pPr>
      <a:lvl5pPr marL="786384" indent="-182880" algn="l" defTabSz="1018824" rtl="0" eaLnBrk="1" latinLnBrk="0" hangingPunct="1">
        <a:lnSpc>
          <a:spcPct val="110000"/>
        </a:lnSpc>
        <a:spcBef>
          <a:spcPts val="600"/>
        </a:spcBef>
        <a:buFont typeface="Avenir LT 55 Roman" panose="020B0503020000020003" pitchFamily="34" charset="0"/>
        <a:buChar char="–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6024">
          <p15:clr>
            <a:srgbClr val="F26B43"/>
          </p15:clr>
        </p15:guide>
        <p15:guide id="4" pos="288">
          <p15:clr>
            <a:srgbClr val="F26B43"/>
          </p15:clr>
        </p15:guide>
        <p15:guide id="5" orient="horz" pos="724">
          <p15:clr>
            <a:srgbClr val="F26B43"/>
          </p15:clr>
        </p15:guide>
        <p15:guide id="6" orient="horz" pos="457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583791" y="7037899"/>
            <a:ext cx="493776" cy="302514"/>
          </a:xfrm>
          <a:prstGeom prst="rect">
            <a:avLst/>
          </a:prstGeom>
        </p:spPr>
        <p:txBody>
          <a:bodyPr lIns="0" tIns="45720" rIns="0" bIns="45720" anchor="b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anose="020B0503020000020003" pitchFamily="34" charset="0"/>
              </a:defRPr>
            </a:lvl1pPr>
          </a:lstStyle>
          <a:p>
            <a:fld id="{2034FC25-B418-4D16-BAD8-8F5CA44C04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7B7344-B938-27E2-7D01-1761234C22F1}"/>
              </a:ext>
            </a:extLst>
          </p:cNvPr>
          <p:cNvSpPr/>
          <p:nvPr userDrawn="1"/>
        </p:nvSpPr>
        <p:spPr>
          <a:xfrm>
            <a:off x="7962314" y="282292"/>
            <a:ext cx="1601957" cy="44922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281027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</p:sldLayoutIdLst>
  <p:hf sldNum="0" hdr="0" ftr="0" dt="0"/>
  <p:txStyles>
    <p:titleStyle>
      <a:lvl1pPr algn="l" defTabSz="1018824" rtl="0" eaLnBrk="1" latinLnBrk="0" hangingPunct="1">
        <a:lnSpc>
          <a:spcPts val="3300"/>
        </a:lnSpc>
        <a:spcBef>
          <a:spcPct val="0"/>
        </a:spcBef>
        <a:buNone/>
        <a:defRPr sz="2800" kern="1200">
          <a:solidFill>
            <a:schemeClr val="bg1">
              <a:lumMod val="50000"/>
            </a:schemeClr>
          </a:solidFill>
          <a:latin typeface="Avenir LT 35 Light" panose="020B0303020000020003" pitchFamily="34" charset="0"/>
          <a:ea typeface="+mj-ea"/>
          <a:cs typeface="+mj-cs"/>
        </a:defRPr>
      </a:lvl1pPr>
    </p:titleStyle>
    <p:bodyStyle>
      <a:lvl1pPr marL="0" indent="0" algn="l" defTabSz="1018824" rtl="0" eaLnBrk="1" latinLnBrk="0" hangingPunct="1">
        <a:lnSpc>
          <a:spcPct val="11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1pPr>
      <a:lvl2pPr marL="182880" indent="-182880" algn="l" defTabSz="1018824" rtl="0" eaLnBrk="1" latinLnBrk="0" hangingPunct="1">
        <a:lnSpc>
          <a:spcPct val="110000"/>
        </a:lnSpc>
        <a:spcBef>
          <a:spcPts val="6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2pPr>
      <a:lvl3pPr marL="411480" indent="-182880" algn="l" defTabSz="1018824" rtl="0" eaLnBrk="1" latinLnBrk="0" hangingPunct="1">
        <a:lnSpc>
          <a:spcPct val="110000"/>
        </a:lnSpc>
        <a:spcBef>
          <a:spcPts val="600"/>
        </a:spcBef>
        <a:buFont typeface="Avenir LT 55 Roman" pitchFamily="34" charset="0"/>
        <a:buChar char="–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3pPr>
      <a:lvl4pPr marL="594360" indent="-182880" algn="l" defTabSz="1018824" rtl="0" eaLnBrk="1" latinLnBrk="0" hangingPunct="1">
        <a:lnSpc>
          <a:spcPct val="110000"/>
        </a:lnSpc>
        <a:spcBef>
          <a:spcPts val="6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4pPr>
      <a:lvl5pPr marL="786384" indent="-182880" algn="l" defTabSz="1018824" rtl="0" eaLnBrk="1" latinLnBrk="0" hangingPunct="1">
        <a:lnSpc>
          <a:spcPct val="110000"/>
        </a:lnSpc>
        <a:spcBef>
          <a:spcPts val="600"/>
        </a:spcBef>
        <a:buFont typeface="Avenir LT 55 Roman" pitchFamily="34" charset="0"/>
        <a:buChar char="–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6024">
          <p15:clr>
            <a:srgbClr val="F26B43"/>
          </p15:clr>
        </p15:guide>
        <p15:guide id="4" pos="288">
          <p15:clr>
            <a:srgbClr val="F26B43"/>
          </p15:clr>
        </p15:guide>
        <p15:guide id="5" orient="horz" pos="724">
          <p15:clr>
            <a:srgbClr val="F26B43"/>
          </p15:clr>
        </p15:guide>
        <p15:guide id="6" orient="horz" pos="45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 descr="svtx:content/slide/@id">
            <a:extLst>
              <a:ext uri="{FF2B5EF4-FFF2-40B4-BE49-F238E27FC236}">
                <a16:creationId xmlns:a16="http://schemas.microsoft.com/office/drawing/2014/main" id="{307B31A8-B9E0-9B0B-6320-1A5FF9755C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b="0" i="0" u="none"/>
              <a:t>231534</a:t>
            </a:r>
            <a:endParaRPr lang="de-DE" b="0" i="0" u="non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ADF4C5-E754-D443-2771-691CB197FE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3448" y="771628"/>
            <a:ext cx="9372600" cy="498475"/>
          </a:xfrm>
          <a:prstGeom prst="rect">
            <a:avLst/>
          </a:prstGeom>
        </p:spPr>
        <p:txBody>
          <a:bodyPr/>
          <a:lstStyle/>
          <a:p>
            <a:r>
              <a:rPr lang="en-US" sz="280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End Investor Slides: Add Your Logo</a:t>
            </a:r>
            <a:endParaRPr lang="en-US">
              <a:latin typeface="Aptos" panose="020B00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85537F-766D-51D2-55CB-27BD8B2FB47C}"/>
              </a:ext>
            </a:extLst>
          </p:cNvPr>
          <p:cNvSpPr/>
          <p:nvPr/>
        </p:nvSpPr>
        <p:spPr>
          <a:xfrm>
            <a:off x="415353" y="1662210"/>
            <a:ext cx="3155703" cy="274793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Ins="91440" rtlCol="0" anchor="t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If you are a financial advisor, you can add your logo to slides and reuse this material with your existing or prospective clients.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To add your logo:</a:t>
            </a:r>
          </a:p>
          <a:p>
            <a:pPr marL="3429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Click View</a:t>
            </a:r>
          </a:p>
          <a:p>
            <a:pPr marL="3429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Click Slide Master</a:t>
            </a:r>
          </a:p>
          <a:p>
            <a:pPr marL="3429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Paste the image onto the first slide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08CFB3-802C-4946-CB89-4CFB4AFEA987}"/>
              </a:ext>
            </a:extLst>
          </p:cNvPr>
          <p:cNvGrpSpPr/>
          <p:nvPr/>
        </p:nvGrpSpPr>
        <p:grpSpPr>
          <a:xfrm>
            <a:off x="5637871" y="3754085"/>
            <a:ext cx="1952430" cy="2747937"/>
            <a:chOff x="3406725" y="5037111"/>
            <a:chExt cx="1303389" cy="18835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362191-DE02-44F2-FBE1-371B93FFF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6725" y="5037111"/>
              <a:ext cx="1303389" cy="1883554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70885F3-FFEB-61D9-CC51-E7A681602F31}"/>
                </a:ext>
              </a:extLst>
            </p:cNvPr>
            <p:cNvSpPr/>
            <p:nvPr/>
          </p:nvSpPr>
          <p:spPr>
            <a:xfrm>
              <a:off x="3495822" y="5041012"/>
              <a:ext cx="1188098" cy="6783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1pPr>
              <a:lvl2pPr marL="434889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2pPr>
              <a:lvl3pPr marL="869777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3pPr>
              <a:lvl4pPr marL="1304666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4pPr>
              <a:lvl5pPr marL="1739555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5pPr>
              <a:lvl6pPr marL="2174443" algn="l" defTabSz="869777" rtl="0" eaLnBrk="1" latinLnBrk="0" hangingPunct="1"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6pPr>
              <a:lvl7pPr marL="2609332" algn="l" defTabSz="869777" rtl="0" eaLnBrk="1" latinLnBrk="0" hangingPunct="1"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7pPr>
              <a:lvl8pPr marL="3044220" algn="l" defTabSz="869777" rtl="0" eaLnBrk="1" latinLnBrk="0" hangingPunct="1"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8pPr>
              <a:lvl9pPr marL="3479109" algn="l" defTabSz="869777" rtl="0" eaLnBrk="1" latinLnBrk="0" hangingPunct="1"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B00DA5C-BF03-56BF-6AFA-159DDACF8470}"/>
              </a:ext>
            </a:extLst>
          </p:cNvPr>
          <p:cNvSpPr txBox="1"/>
          <p:nvPr/>
        </p:nvSpPr>
        <p:spPr bwMode="auto">
          <a:xfrm>
            <a:off x="7809484" y="3525875"/>
            <a:ext cx="152513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Insert logo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on the first slide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in Slide Master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2B93BC-07CC-3874-3D7B-786C7ED7EC5A}"/>
              </a:ext>
            </a:extLst>
          </p:cNvPr>
          <p:cNvSpPr txBox="1"/>
          <p:nvPr/>
        </p:nvSpPr>
        <p:spPr bwMode="auto">
          <a:xfrm>
            <a:off x="6713800" y="300633"/>
            <a:ext cx="15251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Recommended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logo position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CADA50-C4D7-7735-E74A-DB7C9310D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74" y="2036592"/>
            <a:ext cx="4492585" cy="790646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D2A3E89-96CE-B63A-8524-690158235341}"/>
              </a:ext>
            </a:extLst>
          </p:cNvPr>
          <p:cNvSpPr/>
          <p:nvPr/>
        </p:nvSpPr>
        <p:spPr>
          <a:xfrm>
            <a:off x="8558017" y="1931394"/>
            <a:ext cx="235300" cy="235300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BE8AAFB-D711-F882-7F8E-7EB08E266B90}"/>
              </a:ext>
            </a:extLst>
          </p:cNvPr>
          <p:cNvSpPr/>
          <p:nvPr/>
        </p:nvSpPr>
        <p:spPr>
          <a:xfrm>
            <a:off x="5662417" y="2528294"/>
            <a:ext cx="235300" cy="235300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C97CF9-363A-3B06-1CAB-CFC1914A4EF9}"/>
              </a:ext>
            </a:extLst>
          </p:cNvPr>
          <p:cNvSpPr txBox="1"/>
          <p:nvPr/>
        </p:nvSpPr>
        <p:spPr bwMode="auto">
          <a:xfrm>
            <a:off x="8814260" y="1935555"/>
            <a:ext cx="15251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Click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View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C89D5C-ABA2-8BEA-D119-1B06DC4BD353}"/>
              </a:ext>
            </a:extLst>
          </p:cNvPr>
          <p:cNvSpPr txBox="1"/>
          <p:nvPr/>
        </p:nvSpPr>
        <p:spPr bwMode="auto">
          <a:xfrm>
            <a:off x="4982061" y="2850249"/>
            <a:ext cx="15251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Click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Slide Master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1172DA0-7B88-16CB-9716-B65DFFC5D8CA}"/>
              </a:ext>
            </a:extLst>
          </p:cNvPr>
          <p:cNvSpPr/>
          <p:nvPr/>
        </p:nvSpPr>
        <p:spPr>
          <a:xfrm>
            <a:off x="7462642" y="3623669"/>
            <a:ext cx="235300" cy="235300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E279DE-6D16-CF74-A664-D2C914531E45}"/>
              </a:ext>
            </a:extLst>
          </p:cNvPr>
          <p:cNvSpPr/>
          <p:nvPr/>
        </p:nvSpPr>
        <p:spPr>
          <a:xfrm>
            <a:off x="7172325" y="3812655"/>
            <a:ext cx="252558" cy="76304"/>
          </a:xfrm>
          <a:prstGeom prst="rect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LOGO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A3E815-9F06-5B17-C833-1CC6F8A676C1}"/>
              </a:ext>
            </a:extLst>
          </p:cNvPr>
          <p:cNvSpPr/>
          <p:nvPr/>
        </p:nvSpPr>
        <p:spPr>
          <a:xfrm>
            <a:off x="521164" y="3392041"/>
            <a:ext cx="202622" cy="202622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EF17E7-D665-516C-D657-52E180E08A85}"/>
              </a:ext>
            </a:extLst>
          </p:cNvPr>
          <p:cNvSpPr/>
          <p:nvPr/>
        </p:nvSpPr>
        <p:spPr>
          <a:xfrm>
            <a:off x="521164" y="3727793"/>
            <a:ext cx="202622" cy="202622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358C00-376F-7062-DDB7-644149B80C5D}"/>
              </a:ext>
            </a:extLst>
          </p:cNvPr>
          <p:cNvSpPr/>
          <p:nvPr/>
        </p:nvSpPr>
        <p:spPr>
          <a:xfrm>
            <a:off x="521164" y="4063546"/>
            <a:ext cx="202622" cy="202622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0099257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14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00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276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269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803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954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218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22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546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94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66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95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55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727676"/>
      </p:ext>
    </p:extLst>
  </p:cSld>
  <p:clrMapOvr>
    <a:masterClrMapping/>
  </p:clrMapOvr>
</p:sld>
</file>

<file path=ppt/theme/theme1.xml><?xml version="1.0" encoding="utf-8"?>
<a:theme xmlns:a="http://schemas.openxmlformats.org/drawingml/2006/main" name="Branded External_v2">
  <a:themeElements>
    <a:clrScheme name="final color_2018_PA4">
      <a:dk1>
        <a:srgbClr val="000000"/>
      </a:dk1>
      <a:lt1>
        <a:srgbClr val="FFFFFF"/>
      </a:lt1>
      <a:dk2>
        <a:srgbClr val="517864"/>
      </a:dk2>
      <a:lt2>
        <a:srgbClr val="E4E4E4"/>
      </a:lt2>
      <a:accent1>
        <a:srgbClr val="005E74"/>
      </a:accent1>
      <a:accent2>
        <a:srgbClr val="427994"/>
      </a:accent2>
      <a:accent3>
        <a:srgbClr val="1398A4"/>
      </a:accent3>
      <a:accent4>
        <a:srgbClr val="E8B423"/>
      </a:accent4>
      <a:accent5>
        <a:srgbClr val="51A234"/>
      </a:accent5>
      <a:accent6>
        <a:srgbClr val="96B400"/>
      </a:accent6>
      <a:hlink>
        <a:srgbClr val="005E74"/>
      </a:hlink>
      <a:folHlink>
        <a:srgbClr val="B7312C"/>
      </a:folHlink>
    </a:clrScheme>
    <a:fontScheme name="DFA">
      <a:majorFont>
        <a:latin typeface="Avenir LT 35 Light"/>
        <a:ea typeface="Noto Sans CJK JP Light"/>
        <a:cs typeface=""/>
      </a:majorFont>
      <a:minorFont>
        <a:latin typeface="Avenir LT 55 Roman"/>
        <a:ea typeface="Noto Sans CJK JP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6350">
          <a:noFill/>
        </a:ln>
      </a:spPr>
      <a:bodyPr rtlCol="0" anchor="ctr">
        <a:spAutoFit/>
      </a:bodyPr>
      <a:lstStyle>
        <a:defPPr algn="ctr">
          <a:defRPr sz="16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rtlCol="0">
        <a:spAutoFit/>
      </a:bodyPr>
      <a:lstStyle>
        <a:defPPr algn="l" defTabSz="914400" fontAlgn="base">
          <a:spcBef>
            <a:spcPct val="0"/>
          </a:spcBef>
          <a:spcAft>
            <a:spcPct val="0"/>
          </a:spcAft>
          <a:defRPr sz="1000" dirty="0" smtClean="0">
            <a:latin typeface="+mn-lt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C9A0C5BA-A840-40C1-9646-6DF2D52A2E9F}" vid="{0643E159-FF32-4AAC-9CEF-7DA28A95A843}"/>
    </a:ext>
  </a:extLst>
</a:theme>
</file>

<file path=ppt/theme/theme2.xml><?xml version="1.0" encoding="utf-8"?>
<a:theme xmlns:a="http://schemas.openxmlformats.org/drawingml/2006/main" name="1_Branded External_v2">
  <a:themeElements>
    <a:clrScheme name="final color_2018_PA4">
      <a:dk1>
        <a:srgbClr val="000000"/>
      </a:dk1>
      <a:lt1>
        <a:srgbClr val="FFFFFF"/>
      </a:lt1>
      <a:dk2>
        <a:srgbClr val="517864"/>
      </a:dk2>
      <a:lt2>
        <a:srgbClr val="E4E4E4"/>
      </a:lt2>
      <a:accent1>
        <a:srgbClr val="005E74"/>
      </a:accent1>
      <a:accent2>
        <a:srgbClr val="427994"/>
      </a:accent2>
      <a:accent3>
        <a:srgbClr val="1398A4"/>
      </a:accent3>
      <a:accent4>
        <a:srgbClr val="E8B423"/>
      </a:accent4>
      <a:accent5>
        <a:srgbClr val="51A234"/>
      </a:accent5>
      <a:accent6>
        <a:srgbClr val="96B400"/>
      </a:accent6>
      <a:hlink>
        <a:srgbClr val="005E74"/>
      </a:hlink>
      <a:folHlink>
        <a:srgbClr val="B7312C"/>
      </a:folHlink>
    </a:clrScheme>
    <a:fontScheme name="DFA">
      <a:majorFont>
        <a:latin typeface="Avenir LT 35 Light"/>
        <a:ea typeface="Noto Sans CJK JP Light"/>
        <a:cs typeface="Arial"/>
      </a:majorFont>
      <a:minorFont>
        <a:latin typeface="Avenir LT 55 Roman"/>
        <a:ea typeface="Noto Sans CJK JP Regula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6350">
          <a:noFill/>
        </a:ln>
      </a:spPr>
      <a:bodyPr rtlCol="0" anchor="ctr">
        <a:spAutoFit/>
      </a:bodyPr>
      <a:lstStyle>
        <a:defPPr algn="ctr">
          <a:defRPr sz="16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rtlCol="0">
        <a:spAutoFit/>
      </a:bodyPr>
      <a:lstStyle>
        <a:defPPr algn="l" defTabSz="914400" fontAlgn="base">
          <a:spcBef>
            <a:spcPct val="0"/>
          </a:spcBef>
          <a:spcAft>
            <a:spcPct val="0"/>
          </a:spcAft>
          <a:defRPr sz="1000" dirty="0" smtClean="0">
            <a:latin typeface="+mn-lt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C9A0C5BA-A840-40C1-9646-6DF2D52A2E9F}" vid="{0643E159-FF32-4AAC-9CEF-7DA28A95A843}"/>
    </a:ext>
  </a:extLst>
</a:theme>
</file>

<file path=ppt/theme/theme3.xml><?xml version="1.0" encoding="utf-8"?>
<a:theme xmlns:a="http://schemas.openxmlformats.org/drawingml/2006/main" name="2_Branded External_v2">
  <a:themeElements>
    <a:clrScheme name="final color_2018_PA4">
      <a:dk1>
        <a:srgbClr val="000000"/>
      </a:dk1>
      <a:lt1>
        <a:srgbClr val="FFFFFF"/>
      </a:lt1>
      <a:dk2>
        <a:srgbClr val="517864"/>
      </a:dk2>
      <a:lt2>
        <a:srgbClr val="E4E4E4"/>
      </a:lt2>
      <a:accent1>
        <a:srgbClr val="005E74"/>
      </a:accent1>
      <a:accent2>
        <a:srgbClr val="427994"/>
      </a:accent2>
      <a:accent3>
        <a:srgbClr val="1398A4"/>
      </a:accent3>
      <a:accent4>
        <a:srgbClr val="E8B423"/>
      </a:accent4>
      <a:accent5>
        <a:srgbClr val="51A234"/>
      </a:accent5>
      <a:accent6>
        <a:srgbClr val="96B400"/>
      </a:accent6>
      <a:hlink>
        <a:srgbClr val="005E74"/>
      </a:hlink>
      <a:folHlink>
        <a:srgbClr val="B7312C"/>
      </a:folHlink>
    </a:clrScheme>
    <a:fontScheme name="DFA">
      <a:majorFont>
        <a:latin typeface="Avenir LT 35 Light"/>
        <a:ea typeface="Noto Sans CJK JP Light"/>
        <a:cs typeface=""/>
      </a:majorFont>
      <a:minorFont>
        <a:latin typeface="Avenir LT 55 Roman"/>
        <a:ea typeface="Noto Sans CJK JP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6350">
          <a:noFill/>
        </a:ln>
      </a:spPr>
      <a:bodyPr rtlCol="0" anchor="ctr">
        <a:spAutoFit/>
      </a:bodyPr>
      <a:lstStyle>
        <a:defPPr algn="ctr">
          <a:defRPr sz="16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rtlCol="0">
        <a:spAutoFit/>
      </a:bodyPr>
      <a:lstStyle>
        <a:defPPr algn="l" defTabSz="914400" fontAlgn="base">
          <a:spcBef>
            <a:spcPct val="0"/>
          </a:spcBef>
          <a:spcAft>
            <a:spcPct val="0"/>
          </a:spcAft>
          <a:defRPr sz="1000" dirty="0" smtClean="0">
            <a:latin typeface="+mn-lt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C9A0C5BA-A840-40C1-9646-6DF2D52A2E9F}" vid="{0643E159-FF32-4AAC-9CEF-7DA28A95A843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0be1cc-c8b8-4479-83d7-9548889dc0ba">
      <Terms xmlns="http://schemas.microsoft.com/office/infopath/2007/PartnerControls"/>
    </lcf76f155ced4ddcb4097134ff3c332f>
    <TaxCatchAll xmlns="686fa99f-0dfd-40df-80b2-f6c8676f8436" xsi:nil="true"/>
    <_Flow_SignoffStatus xmlns="5c0be1cc-c8b8-4479-83d7-9548889dc0b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E99976109CA4197459330AA2E83EB" ma:contentTypeVersion="17" ma:contentTypeDescription="Create a new document." ma:contentTypeScope="" ma:versionID="40307d021d4929b6eae82e24a884c175">
  <xsd:schema xmlns:xsd="http://www.w3.org/2001/XMLSchema" xmlns:xs="http://www.w3.org/2001/XMLSchema" xmlns:p="http://schemas.microsoft.com/office/2006/metadata/properties" xmlns:ns2="5c0be1cc-c8b8-4479-83d7-9548889dc0ba" xmlns:ns3="686fa99f-0dfd-40df-80b2-f6c8676f8436" targetNamespace="http://schemas.microsoft.com/office/2006/metadata/properties" ma:root="true" ma:fieldsID="8f525088a3da3dffc04f97347abc6242" ns2:_="" ns3:_="">
    <xsd:import namespace="5c0be1cc-c8b8-4479-83d7-9548889dc0ba"/>
    <xsd:import namespace="686fa99f-0dfd-40df-80b2-f6c8676f84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be1cc-c8b8-4479-83d7-9548889dc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e6bf21b-f940-4fed-bdde-749fe0f100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fa99f-0dfd-40df-80b2-f6c8676f843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fbe0279d-4320-4688-aca5-a966aa0abec4}" ma:internalName="TaxCatchAll" ma:showField="CatchAllData" ma:web="686fa99f-0dfd-40df-80b2-f6c8676f84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821F49-D5F7-496C-A9F9-9FB68F259504}">
  <ds:schemaRefs>
    <ds:schemaRef ds:uri="http://schemas.microsoft.com/office/2006/metadata/properties"/>
    <ds:schemaRef ds:uri="http://schemas.microsoft.com/office/infopath/2007/PartnerControls"/>
    <ds:schemaRef ds:uri="5c0be1cc-c8b8-4479-83d7-9548889dc0ba"/>
    <ds:schemaRef ds:uri="686fa99f-0dfd-40df-80b2-f6c8676f8436"/>
  </ds:schemaRefs>
</ds:datastoreItem>
</file>

<file path=customXml/itemProps2.xml><?xml version="1.0" encoding="utf-8"?>
<ds:datastoreItem xmlns:ds="http://schemas.openxmlformats.org/officeDocument/2006/customXml" ds:itemID="{1AD4CD29-5E59-4E85-BF9F-E34C415BD3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A48CC3-3C51-48F0-8B27-7CCF18C7A5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0be1cc-c8b8-4479-83d7-9548889dc0ba"/>
    <ds:schemaRef ds:uri="686fa99f-0dfd-40df-80b2-f6c8676f84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79</Words>
  <Application>Microsoft Office PowerPoint</Application>
  <PresentationFormat>Custom</PresentationFormat>
  <Paragraphs>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Avenir LT 35 Light</vt:lpstr>
      <vt:lpstr>Avenir LT 55 Roman</vt:lpstr>
      <vt:lpstr>Branded External_v2</vt:lpstr>
      <vt:lpstr>1_Branded External_v2</vt:lpstr>
      <vt:lpstr>2_Branded External_v2</vt:lpstr>
      <vt:lpstr>End Investor Slides: Add Your 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 Ready Adaptable Presentation</dc:title>
  <dc:creator>Michael.Millican@dimensional.com</dc:creator>
  <cp:lastModifiedBy>Victoria.Parker@dimensional.com</cp:lastModifiedBy>
  <cp:revision>20</cp:revision>
  <cp:lastPrinted>2018-03-02T20:34:48Z</cp:lastPrinted>
  <dcterms:created xsi:type="dcterms:W3CDTF">2024-01-30T22:29:13Z</dcterms:created>
  <dcterms:modified xsi:type="dcterms:W3CDTF">2026-04-06T16:46:43Z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d901df5-9089-4a67-bbcf-1de4e77fd295_Enabled">
    <vt:lpwstr>true</vt:lpwstr>
  </property>
  <property fmtid="{D5CDD505-2E9C-101B-9397-08002B2CF9AE}" pid="3" name="MSIP_Label_6d901df5-9089-4a67-bbcf-1de4e77fd295_SetDate">
    <vt:lpwstr>2021-08-12T12:42:06Z</vt:lpwstr>
  </property>
  <property fmtid="{D5CDD505-2E9C-101B-9397-08002B2CF9AE}" pid="4" name="MSIP_Label_6d901df5-9089-4a67-bbcf-1de4e77fd295_Method">
    <vt:lpwstr>Privileged</vt:lpwstr>
  </property>
  <property fmtid="{D5CDD505-2E9C-101B-9397-08002B2CF9AE}" pid="5" name="MSIP_Label_6d901df5-9089-4a67-bbcf-1de4e77fd295_Name">
    <vt:lpwstr>General Content</vt:lpwstr>
  </property>
  <property fmtid="{D5CDD505-2E9C-101B-9397-08002B2CF9AE}" pid="6" name="MSIP_Label_6d901df5-9089-4a67-bbcf-1de4e77fd295_SiteId">
    <vt:lpwstr>50488be8-ac74-4dcd-9bdd-44db35d92d8d</vt:lpwstr>
  </property>
  <property fmtid="{D5CDD505-2E9C-101B-9397-08002B2CF9AE}" pid="7" name="MSIP_Label_6d901df5-9089-4a67-bbcf-1de4e77fd295_ActionId">
    <vt:lpwstr>bbe669f5-9d30-455f-99e3-62be394d70b2</vt:lpwstr>
  </property>
  <property fmtid="{D5CDD505-2E9C-101B-9397-08002B2CF9AE}" pid="8" name="MSIP_Label_6d901df5-9089-4a67-bbcf-1de4e77fd295_ContentBits">
    <vt:lpwstr>1</vt:lpwstr>
  </property>
  <property fmtid="{D5CDD505-2E9C-101B-9397-08002B2CF9AE}" pid="9" name="ContentTypeId">
    <vt:lpwstr>0x010100982E99976109CA4197459330AA2E83EB</vt:lpwstr>
  </property>
  <property fmtid="{D5CDD505-2E9C-101B-9397-08002B2CF9AE}" pid="10" name="MediaServiceImageTags">
    <vt:lpwstr/>
  </property>
</Properties>
</file>