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1" r:id="rId4"/>
  </p:sldMasterIdLst>
  <p:notesMasterIdLst>
    <p:notesMasterId r:id="rId21"/>
  </p:notesMasterIdLst>
  <p:sldIdLst>
    <p:sldId id="2147473231" r:id="rId5"/>
    <p:sldId id="2147473314" r:id="rId6"/>
    <p:sldId id="2147473315" r:id="rId7"/>
    <p:sldId id="2147473316" r:id="rId8"/>
    <p:sldId id="2147473317" r:id="rId9"/>
    <p:sldId id="2147473329" r:id="rId10"/>
    <p:sldId id="2147473319" r:id="rId11"/>
    <p:sldId id="2147473320" r:id="rId12"/>
    <p:sldId id="2147473321" r:id="rId13"/>
    <p:sldId id="2147473322" r:id="rId14"/>
    <p:sldId id="2147473323" r:id="rId15"/>
    <p:sldId id="2147473324" r:id="rId16"/>
    <p:sldId id="2147473325" r:id="rId17"/>
    <p:sldId id="2147473326" r:id="rId18"/>
    <p:sldId id="2147473327" r:id="rId19"/>
    <p:sldId id="2147473328" r:id="rId20"/>
  </p:sldIdLst>
  <p:sldSz cx="10058400" cy="756285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23"/>
    <a:srgbClr val="B7312C"/>
    <a:srgbClr val="404040"/>
    <a:srgbClr val="B5E2A5"/>
    <a:srgbClr val="DAF1D2"/>
    <a:srgbClr val="432547"/>
    <a:srgbClr val="1398A4"/>
    <a:srgbClr val="517864"/>
    <a:srgbClr val="FF9800"/>
    <a:srgbClr val="FF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2605F-9E46-4275-B3E3-0589B133086E}" v="4" dt="2026-04-06T16:47:48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66" y="90"/>
      </p:cViewPr>
      <p:guideLst>
        <p:guide orient="horz" pos="4577"/>
        <p:guide pos="3168"/>
        <p:guide pos="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.Parker@dimensional.com" userId="9308be43-6fa4-4d4f-bcac-a7a6df116b54" providerId="ADAL" clId="{D5B4A629-DEFB-4C7A-964F-F1635DC80D4C}"/>
    <pc:docChg chg="custSel addSld delSld modSld">
      <pc:chgData name="Victoria.Parker@dimensional.com" userId="9308be43-6fa4-4d4f-bcac-a7a6df116b54" providerId="ADAL" clId="{D5B4A629-DEFB-4C7A-964F-F1635DC80D4C}" dt="2026-04-06T16:48:04.861" v="4" actId="700"/>
      <pc:docMkLst>
        <pc:docMk/>
      </pc:docMkLst>
      <pc:sldChg chg="del">
        <pc:chgData name="Victoria.Parker@dimensional.com" userId="9308be43-6fa4-4d4f-bcac-a7a6df116b54" providerId="ADAL" clId="{D5B4A629-DEFB-4C7A-964F-F1635DC80D4C}" dt="2026-04-06T16:47:41.019" v="3" actId="47"/>
        <pc:sldMkLst>
          <pc:docMk/>
          <pc:sldMk cId="3555746119" sldId="2147473232"/>
        </pc:sldMkLst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3998282455" sldId="2147473314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3998282455" sldId="2147473314"/>
            <ac:spMk id="2" creationId="{EEDD04E2-3087-88E9-DF62-3FB7B43BC96F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537638883" sldId="2147473315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537638883" sldId="2147473315"/>
            <ac:spMk id="2" creationId="{093F1D30-369F-44A9-8192-09652AB9CB91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2807089041" sldId="2147473316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2807089041" sldId="2147473316"/>
            <ac:spMk id="2" creationId="{49DF020A-7933-9FCD-55B1-4C10A4C5AC93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3121301007" sldId="2147473317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3121301007" sldId="2147473317"/>
            <ac:spMk id="2" creationId="{E1448AAC-A3FF-450D-FD12-1D49F06229DB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3806523016" sldId="2147473318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3806523016" sldId="2147473318"/>
            <ac:spMk id="2" creationId="{0DA77268-8775-369D-2ED1-59B0D9E32167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2264759400" sldId="2147473319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2264759400" sldId="2147473319"/>
            <ac:spMk id="2" creationId="{D5277B1B-CBBD-FC49-02B2-85AD3F5C5FF2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1915987919" sldId="2147473320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1915987919" sldId="2147473320"/>
            <ac:spMk id="2" creationId="{11E27835-8EA5-5836-82FC-499CF4A68FBB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860652407" sldId="2147473321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860652407" sldId="2147473321"/>
            <ac:spMk id="2" creationId="{80B81899-AAA4-B575-8BA2-DEF9FCAB96D7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2074326104" sldId="2147473322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2074326104" sldId="2147473322"/>
            <ac:spMk id="2" creationId="{42427971-AE10-4C73-0B53-D10D4AB672B0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3574854578" sldId="2147473323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3574854578" sldId="2147473323"/>
            <ac:spMk id="2" creationId="{D9240D99-9383-3C53-9247-83B848ECA935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4131192665" sldId="2147473324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4131192665" sldId="2147473324"/>
            <ac:spMk id="2" creationId="{E6FB97AC-CC8C-988A-9E97-69FCAFF41232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3578133876" sldId="2147473325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3578133876" sldId="2147473325"/>
            <ac:spMk id="2" creationId="{9281D58C-B316-BFE0-80AB-1511BF83C688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2510139808" sldId="2147473326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2510139808" sldId="2147473326"/>
            <ac:spMk id="2" creationId="{583CADEB-1913-E95C-262F-5F7B935A9BEF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829997033" sldId="2147473327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829997033" sldId="2147473327"/>
            <ac:spMk id="2" creationId="{D8DEE6FE-52B9-E0EA-B0E0-867837B79A7C}"/>
          </ac:spMkLst>
        </pc:spChg>
      </pc:sldChg>
      <pc:sldChg chg="delSp add del mod modTransition setBg modClrScheme chgLayout">
        <pc:chgData name="Victoria.Parker@dimensional.com" userId="9308be43-6fa4-4d4f-bcac-a7a6df116b54" providerId="ADAL" clId="{D5B4A629-DEFB-4C7A-964F-F1635DC80D4C}" dt="2026-04-06T16:48:04.861" v="4" actId="700"/>
        <pc:sldMkLst>
          <pc:docMk/>
          <pc:sldMk cId="4263154364" sldId="2147473328"/>
        </pc:sldMkLst>
        <pc:spChg chg="del">
          <ac:chgData name="Victoria.Parker@dimensional.com" userId="9308be43-6fa4-4d4f-bcac-a7a6df116b54" providerId="ADAL" clId="{D5B4A629-DEFB-4C7A-964F-F1635DC80D4C}" dt="2026-04-06T16:48:04.861" v="4" actId="700"/>
          <ac:spMkLst>
            <pc:docMk/>
            <pc:sldMk cId="4263154364" sldId="2147473328"/>
            <ac:spMk id="2" creationId="{32A3C860-018C-F4B3-922C-6FD04F1E88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#-mmyy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00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29377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7" r:id="rId2"/>
  </p:sldLayoutIdLst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svtx:content/slide/@id">
            <a:extLst>
              <a:ext uri="{FF2B5EF4-FFF2-40B4-BE49-F238E27FC236}">
                <a16:creationId xmlns:a16="http://schemas.microsoft.com/office/drawing/2014/main" id="{307B31A8-B9E0-9B0B-6320-1A5FF9755C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0" i="0" u="none"/>
              <a:t>231534</a:t>
            </a:r>
            <a:endParaRPr lang="de-DE" b="0" i="0" u="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DF4C5-E754-D443-2771-691CB197F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771525"/>
            <a:ext cx="9372600" cy="498475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End Investor Slides: Add Your Logo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5537F-766D-51D2-55CB-27BD8B2FB47C}"/>
              </a:ext>
            </a:extLst>
          </p:cNvPr>
          <p:cNvSpPr/>
          <p:nvPr/>
        </p:nvSpPr>
        <p:spPr>
          <a:xfrm>
            <a:off x="415353" y="1662210"/>
            <a:ext cx="3155703" cy="27479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9144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If you are a financial advisor, you can add your logo to slides and reuse this material with your existing or prospective clients.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To add your logo: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View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Slide Master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Paste the image onto the first slide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8CFB3-802C-4946-CB89-4CFB4AFEA987}"/>
              </a:ext>
            </a:extLst>
          </p:cNvPr>
          <p:cNvGrpSpPr/>
          <p:nvPr/>
        </p:nvGrpSpPr>
        <p:grpSpPr>
          <a:xfrm>
            <a:off x="5637871" y="3754085"/>
            <a:ext cx="1952430" cy="2747937"/>
            <a:chOff x="3406725" y="5037111"/>
            <a:chExt cx="1303389" cy="1883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2191-DE02-44F2-FBE1-371B93FF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725" y="5037111"/>
              <a:ext cx="1303389" cy="1883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885F3-FFEB-61D9-CC51-E7A681602F31}"/>
                </a:ext>
              </a:extLst>
            </p:cNvPr>
            <p:cNvSpPr/>
            <p:nvPr/>
          </p:nvSpPr>
          <p:spPr>
            <a:xfrm>
              <a:off x="3495822" y="5041012"/>
              <a:ext cx="1188098" cy="678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1pPr>
              <a:lvl2pPr marL="434889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2pPr>
              <a:lvl3pPr marL="869777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3pPr>
              <a:lvl4pPr marL="1304666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4pPr>
              <a:lvl5pPr marL="1739555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5pPr>
              <a:lvl6pPr marL="2174443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6pPr>
              <a:lvl7pPr marL="2609332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7pPr>
              <a:lvl8pPr marL="3044220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8pPr>
              <a:lvl9pPr marL="3479109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0DA5C-BF03-56BF-6AFA-159DDACF8470}"/>
              </a:ext>
            </a:extLst>
          </p:cNvPr>
          <p:cNvSpPr txBox="1"/>
          <p:nvPr/>
        </p:nvSpPr>
        <p:spPr bwMode="auto">
          <a:xfrm>
            <a:off x="7809484" y="3525875"/>
            <a:ext cx="15251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Insert logo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on the first slide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 Slide Master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B93BC-07CC-3874-3D7B-786C7ED7EC5A}"/>
              </a:ext>
            </a:extLst>
          </p:cNvPr>
          <p:cNvSpPr txBox="1"/>
          <p:nvPr/>
        </p:nvSpPr>
        <p:spPr bwMode="auto">
          <a:xfrm>
            <a:off x="6713800" y="300633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Recommended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logo position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CADA50-C4D7-7735-E74A-DB7C9310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036592"/>
            <a:ext cx="4492585" cy="79064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D2A3E89-96CE-B63A-8524-690158235341}"/>
              </a:ext>
            </a:extLst>
          </p:cNvPr>
          <p:cNvSpPr/>
          <p:nvPr/>
        </p:nvSpPr>
        <p:spPr>
          <a:xfrm>
            <a:off x="8558017" y="19313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8AAFB-D711-F882-7F8E-7EB08E266B90}"/>
              </a:ext>
            </a:extLst>
          </p:cNvPr>
          <p:cNvSpPr/>
          <p:nvPr/>
        </p:nvSpPr>
        <p:spPr>
          <a:xfrm>
            <a:off x="5662417" y="25282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7CF9-363A-3B06-1CAB-CFC1914A4EF9}"/>
              </a:ext>
            </a:extLst>
          </p:cNvPr>
          <p:cNvSpPr txBox="1"/>
          <p:nvPr/>
        </p:nvSpPr>
        <p:spPr bwMode="auto">
          <a:xfrm>
            <a:off x="8814260" y="1935555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89D5C-ABA2-8BEA-D119-1B06DC4BD353}"/>
              </a:ext>
            </a:extLst>
          </p:cNvPr>
          <p:cNvSpPr txBox="1"/>
          <p:nvPr/>
        </p:nvSpPr>
        <p:spPr bwMode="auto">
          <a:xfrm>
            <a:off x="4982061" y="2850249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Slide Master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72DA0-7B88-16CB-9716-B65DFFC5D8CA}"/>
              </a:ext>
            </a:extLst>
          </p:cNvPr>
          <p:cNvSpPr/>
          <p:nvPr/>
        </p:nvSpPr>
        <p:spPr>
          <a:xfrm>
            <a:off x="7462642" y="3623669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79DE-6D16-CF74-A664-D2C914531E45}"/>
              </a:ext>
            </a:extLst>
          </p:cNvPr>
          <p:cNvSpPr/>
          <p:nvPr/>
        </p:nvSpPr>
        <p:spPr>
          <a:xfrm>
            <a:off x="7172325" y="3812655"/>
            <a:ext cx="252558" cy="76304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3E815-9F06-5B17-C833-1CC6F8A676C1}"/>
              </a:ext>
            </a:extLst>
          </p:cNvPr>
          <p:cNvSpPr/>
          <p:nvPr/>
        </p:nvSpPr>
        <p:spPr>
          <a:xfrm>
            <a:off x="521164" y="3392041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EF17E7-D665-516C-D657-52E180E08A85}"/>
              </a:ext>
            </a:extLst>
          </p:cNvPr>
          <p:cNvSpPr/>
          <p:nvPr/>
        </p:nvSpPr>
        <p:spPr>
          <a:xfrm>
            <a:off x="521164" y="3727793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358C00-376F-7062-DDB7-644149B80C5D}"/>
              </a:ext>
            </a:extLst>
          </p:cNvPr>
          <p:cNvSpPr/>
          <p:nvPr/>
        </p:nvSpPr>
        <p:spPr>
          <a:xfrm>
            <a:off x="521164" y="4063546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09925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2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5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19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3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13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9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5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2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6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0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7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75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98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52407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"/>
      </a:majorFont>
      <a:minorFont>
        <a:latin typeface="Avenir LT 55 Roman"/>
        <a:ea typeface="Noto Sans CJK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be1cc-c8b8-4479-83d7-9548889dc0ba">
      <Terms xmlns="http://schemas.microsoft.com/office/infopath/2007/PartnerControls"/>
    </lcf76f155ced4ddcb4097134ff3c332f>
    <TaxCatchAll xmlns="686fa99f-0dfd-40df-80b2-f6c8676f8436" xsi:nil="true"/>
    <_Flow_SignoffStatus xmlns="5c0be1cc-c8b8-4479-83d7-9548889dc0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7" ma:contentTypeDescription="Create a new document." ma:contentTypeScope="" ma:versionID="40307d021d4929b6eae82e24a884c175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8f525088a3da3dffc04f97347abc6242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BFC4A-C0E2-48FE-B9E6-92CF787D6B41}">
  <ds:schemaRefs>
    <ds:schemaRef ds:uri="http://schemas.microsoft.com/office/2006/metadata/properties"/>
    <ds:schemaRef ds:uri="http://schemas.microsoft.com/office/infopath/2007/PartnerControls"/>
    <ds:schemaRef ds:uri="5c0be1cc-c8b8-4479-83d7-9548889dc0ba"/>
    <ds:schemaRef ds:uri="686fa99f-0dfd-40df-80b2-f6c8676f8436"/>
  </ds:schemaRefs>
</ds:datastoreItem>
</file>

<file path=customXml/itemProps2.xml><?xml version="1.0" encoding="utf-8"?>
<ds:datastoreItem xmlns:ds="http://schemas.openxmlformats.org/officeDocument/2006/customXml" ds:itemID="{AA4590DF-6A79-4214-A8EE-32B72D76D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be1cc-c8b8-4479-83d7-9548889dc0ba"/>
    <ds:schemaRef ds:uri="686fa99f-0dfd-40df-80b2-f6c8676f8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D4CD29-5E59-4E85-BF9F-E34C415BD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79</Words>
  <Application>Microsoft Office PowerPoint</Application>
  <PresentationFormat>Custom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Avenir LT 35 Light</vt:lpstr>
      <vt:lpstr>Avenir LT 55 Roman</vt:lpstr>
      <vt:lpstr>Branded External_v2</vt:lpstr>
      <vt:lpstr>End Investor Slides: Add Your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Ready Adaptable Presentation</dc:title>
  <dc:creator>Michael.Millican@dimensional.com</dc:creator>
  <cp:lastModifiedBy>Michael.Borland@dimensional.com</cp:lastModifiedBy>
  <cp:revision>21</cp:revision>
  <cp:lastPrinted>2018-03-02T20:34:48Z</cp:lastPrinted>
  <dcterms:created xsi:type="dcterms:W3CDTF">2024-01-30T22:29:13Z</dcterms:created>
  <dcterms:modified xsi:type="dcterms:W3CDTF">2026-06-02T21:42:00Z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901df5-9089-4a67-bbcf-1de4e77fd295_Enabled">
    <vt:lpwstr>true</vt:lpwstr>
  </property>
  <property fmtid="{D5CDD505-2E9C-101B-9397-08002B2CF9AE}" pid="3" name="MSIP_Label_6d901df5-9089-4a67-bbcf-1de4e77fd295_SetDate">
    <vt:lpwstr>2021-08-12T12:42:06Z</vt:lpwstr>
  </property>
  <property fmtid="{D5CDD505-2E9C-101B-9397-08002B2CF9AE}" pid="4" name="MSIP_Label_6d901df5-9089-4a67-bbcf-1de4e77fd295_Method">
    <vt:lpwstr>Privileged</vt:lpwstr>
  </property>
  <property fmtid="{D5CDD505-2E9C-101B-9397-08002B2CF9AE}" pid="5" name="MSIP_Label_6d901df5-9089-4a67-bbcf-1de4e77fd295_Name">
    <vt:lpwstr>General Content</vt:lpwstr>
  </property>
  <property fmtid="{D5CDD505-2E9C-101B-9397-08002B2CF9AE}" pid="6" name="MSIP_Label_6d901df5-9089-4a67-bbcf-1de4e77fd295_SiteId">
    <vt:lpwstr>50488be8-ac74-4dcd-9bdd-44db35d92d8d</vt:lpwstr>
  </property>
  <property fmtid="{D5CDD505-2E9C-101B-9397-08002B2CF9AE}" pid="7" name="MSIP_Label_6d901df5-9089-4a67-bbcf-1de4e77fd295_ActionId">
    <vt:lpwstr>bbe669f5-9d30-455f-99e3-62be394d70b2</vt:lpwstr>
  </property>
  <property fmtid="{D5CDD505-2E9C-101B-9397-08002B2CF9AE}" pid="8" name="MSIP_Label_6d901df5-9089-4a67-bbcf-1de4e77fd295_ContentBits">
    <vt:lpwstr>1</vt:lpwstr>
  </property>
  <property fmtid="{D5CDD505-2E9C-101B-9397-08002B2CF9AE}" pid="9" name="ContentTypeId">
    <vt:lpwstr>0x010100982E99976109CA4197459330AA2E83EB</vt:lpwstr>
  </property>
  <property fmtid="{D5CDD505-2E9C-101B-9397-08002B2CF9AE}" pid="10" name="MediaServiceImageTags">
    <vt:lpwstr/>
  </property>
</Properties>
</file>