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25" r:id="rId3"/>
  </p:sldMasterIdLst>
  <p:notesMasterIdLst>
    <p:notesMasterId r:id="rId20"/>
  </p:notesMasterIdLst>
  <p:sldIdLst>
    <p:sldId id="2147473199" r:id="rId4"/>
    <p:sldId id="2147473233" r:id="rId5"/>
    <p:sldId id="2147473234" r:id="rId6"/>
    <p:sldId id="2147473235" r:id="rId7"/>
    <p:sldId id="2147473236" r:id="rId8"/>
    <p:sldId id="2147473237" r:id="rId9"/>
    <p:sldId id="2147473238" r:id="rId10"/>
    <p:sldId id="2147473239" r:id="rId11"/>
    <p:sldId id="2147473240" r:id="rId12"/>
    <p:sldId id="2147473241" r:id="rId13"/>
    <p:sldId id="2147473242" r:id="rId14"/>
    <p:sldId id="2147473243" r:id="rId15"/>
    <p:sldId id="2147473244" r:id="rId16"/>
    <p:sldId id="2147473245" r:id="rId17"/>
    <p:sldId id="2147473246" r:id="rId18"/>
    <p:sldId id="2147473247" r:id="rId19"/>
  </p:sldIdLst>
  <p:sldSz cx="10058400" cy="7562850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34889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869777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04666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739555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174443" algn="l" defTabSz="869777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609332" algn="l" defTabSz="869777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044220" algn="l" defTabSz="869777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479109" algn="l" defTabSz="869777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77" userDrawn="1">
          <p15:clr>
            <a:srgbClr val="A4A3A4"/>
          </p15:clr>
        </p15:guide>
        <p15:guide id="2" pos="3168">
          <p15:clr>
            <a:srgbClr val="A4A3A4"/>
          </p15:clr>
        </p15:guide>
        <p15:guide id="3" pos="3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B423"/>
    <a:srgbClr val="B7312C"/>
    <a:srgbClr val="404040"/>
    <a:srgbClr val="B5E2A5"/>
    <a:srgbClr val="DAF1D2"/>
    <a:srgbClr val="432547"/>
    <a:srgbClr val="1398A4"/>
    <a:srgbClr val="517864"/>
    <a:srgbClr val="FF9800"/>
    <a:srgbClr val="FFD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5B8B71-BF1C-4EB3-835D-6A5D0254CCA4}" v="23" dt="2024-09-24T21:07:26.7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92" autoAdjust="0"/>
    <p:restoredTop sz="94660"/>
  </p:normalViewPr>
  <p:slideViewPr>
    <p:cSldViewPr snapToGrid="0">
      <p:cViewPr varScale="1">
        <p:scale>
          <a:sx n="95" d="100"/>
          <a:sy n="95" d="100"/>
        </p:scale>
        <p:origin x="1566" y="90"/>
      </p:cViewPr>
      <p:guideLst>
        <p:guide orient="horz" pos="4577"/>
        <p:guide pos="3168"/>
        <p:guide pos="31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9" tIns="46655" rIns="93309" bIns="4665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131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9" tIns="46655" rIns="93309" bIns="4665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0625" y="696913"/>
            <a:ext cx="46418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310" y="4421823"/>
            <a:ext cx="5618480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9" tIns="46655" rIns="93309" bIns="466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03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9" tIns="46655" rIns="93309" bIns="4665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131" y="884203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9" tIns="46655" rIns="93309" bIns="4665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7AB79C2-8ECC-418E-93C1-0C5021575B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803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434889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2pPr>
    <a:lvl3pPr marL="86977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3pPr>
    <a:lvl4pPr marL="1304666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4pPr>
    <a:lvl5pPr marL="17395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5pPr>
    <a:lvl6pPr marL="2174443" algn="l" defTabSz="86977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09332" algn="l" defTabSz="86977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44220" algn="l" defTabSz="86977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79109" algn="l" defTabSz="86977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page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8238931" y="7334250"/>
            <a:ext cx="1819469" cy="228600"/>
          </a:xfrm>
          <a:prstGeom prst="rect">
            <a:avLst/>
          </a:prstGeom>
        </p:spPr>
        <p:txBody>
          <a:bodyPr/>
          <a:lstStyle>
            <a:lvl1pPr algn="r">
              <a:defRPr sz="700" baseline="0">
                <a:solidFill>
                  <a:schemeClr val="bg1">
                    <a:lumMod val="50000"/>
                  </a:schemeClr>
                </a:solidFill>
                <a:latin typeface="Avenir LT 35 Light" panose="020B0303020000020003" pitchFamily="34" charset="0"/>
              </a:defRPr>
            </a:lvl1pPr>
            <a:lvl2pPr marL="509412" indent="0">
              <a:buNone/>
              <a:defRPr sz="700">
                <a:solidFill>
                  <a:schemeClr val="bg1">
                    <a:lumMod val="50000"/>
                  </a:schemeClr>
                </a:solidFill>
                <a:latin typeface="Avenir LT 35 Light" panose="020B0303020000020003" pitchFamily="34" charset="0"/>
              </a:defRPr>
            </a:lvl2pPr>
            <a:lvl3pPr>
              <a:defRPr sz="700">
                <a:solidFill>
                  <a:schemeClr val="bg1">
                    <a:lumMod val="50000"/>
                  </a:schemeClr>
                </a:solidFill>
                <a:latin typeface="Avenir LT 35 Light" panose="020B0303020000020003" pitchFamily="34" charset="0"/>
              </a:defRPr>
            </a:lvl3pPr>
          </a:lstStyle>
          <a:p>
            <a:pPr lvl="0"/>
            <a:r>
              <a:rPr lang="en-US"/>
              <a:t>Edit JIRA #-mmyy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583791" y="7037899"/>
            <a:ext cx="493776" cy="302514"/>
          </a:xfrm>
          <a:prstGeom prst="rect">
            <a:avLst/>
          </a:prstGeom>
        </p:spPr>
        <p:txBody>
          <a:bodyPr lIns="0" tIns="45720" rIns="0" bIns="45720" anchor="b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venir LT 55 Roman" panose="020B0503020000020003" pitchFamily="34" charset="0"/>
              </a:defRPr>
            </a:lvl1pPr>
          </a:lstStyle>
          <a:p>
            <a:fld id="{2034FC25-B418-4D16-BAD8-8F5CA44C0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66592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762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583791" y="7037899"/>
            <a:ext cx="493776" cy="302514"/>
          </a:xfrm>
          <a:prstGeom prst="rect">
            <a:avLst/>
          </a:prstGeom>
        </p:spPr>
        <p:txBody>
          <a:bodyPr lIns="0" tIns="45720" rIns="0" bIns="45720" anchor="b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venir LT 55 Roman" panose="020B0503020000020003" pitchFamily="34" charset="0"/>
              </a:defRPr>
            </a:lvl1pPr>
          </a:lstStyle>
          <a:p>
            <a:fld id="{2034FC25-B418-4D16-BAD8-8F5CA44C04B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7B7344-B938-27E2-7D01-1761234C22F1}"/>
              </a:ext>
            </a:extLst>
          </p:cNvPr>
          <p:cNvSpPr/>
          <p:nvPr userDrawn="1"/>
        </p:nvSpPr>
        <p:spPr>
          <a:xfrm>
            <a:off x="7962314" y="282292"/>
            <a:ext cx="1601957" cy="449228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900">
                <a:solidFill>
                  <a:schemeClr val="bg1"/>
                </a:solidFill>
              </a:rPr>
              <a:t>Insert Logo Here</a:t>
            </a:r>
          </a:p>
        </p:txBody>
      </p:sp>
    </p:spTree>
    <p:extLst>
      <p:ext uri="{BB962C8B-B14F-4D97-AF65-F5344CB8AC3E}">
        <p14:creationId xmlns:p14="http://schemas.microsoft.com/office/powerpoint/2010/main" val="3194962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6" r:id="rId1"/>
    <p:sldLayoutId id="2147484427" r:id="rId2"/>
  </p:sldLayoutIdLst>
  <p:transition/>
  <p:hf sldNum="0" hdr="0" ftr="0" dt="0"/>
  <p:txStyles>
    <p:titleStyle>
      <a:lvl1pPr algn="l" defTabSz="1018824" rtl="0" eaLnBrk="1" latinLnBrk="0" hangingPunct="1">
        <a:lnSpc>
          <a:spcPts val="3300"/>
        </a:lnSpc>
        <a:spcBef>
          <a:spcPct val="0"/>
        </a:spcBef>
        <a:buNone/>
        <a:defRPr sz="2800" kern="1200">
          <a:solidFill>
            <a:schemeClr val="bg1">
              <a:lumMod val="50000"/>
            </a:schemeClr>
          </a:solidFill>
          <a:latin typeface="Avenir LT 35 Light" panose="020B0303020000020003" pitchFamily="34" charset="0"/>
          <a:ea typeface="+mj-ea"/>
          <a:cs typeface="+mj-cs"/>
        </a:defRPr>
      </a:lvl1pPr>
    </p:titleStyle>
    <p:bodyStyle>
      <a:lvl1pPr marL="0" indent="0" algn="l" defTabSz="1018824" rtl="0" eaLnBrk="1" latinLnBrk="0" hangingPunct="1">
        <a:lnSpc>
          <a:spcPct val="110000"/>
        </a:lnSpc>
        <a:spcBef>
          <a:spcPts val="600"/>
        </a:spcBef>
        <a:buFont typeface="Arial" pitchFamily="34" charset="0"/>
        <a:buNone/>
        <a:defRPr sz="1800" kern="1200" baseline="0">
          <a:solidFill>
            <a:schemeClr val="tx1"/>
          </a:solidFill>
          <a:latin typeface="Avenir LT 35 Light" panose="020B0303020000020003" pitchFamily="34" charset="0"/>
          <a:ea typeface="+mn-ea"/>
          <a:cs typeface="+mn-cs"/>
        </a:defRPr>
      </a:lvl1pPr>
      <a:lvl2pPr marL="182880" indent="-182880" algn="l" defTabSz="1018824" rtl="0" eaLnBrk="1" latinLnBrk="0" hangingPunct="1">
        <a:lnSpc>
          <a:spcPct val="110000"/>
        </a:lnSpc>
        <a:spcBef>
          <a:spcPts val="600"/>
        </a:spcBef>
        <a:buFont typeface="Arial" pitchFamily="34" charset="0"/>
        <a:buChar char="•"/>
        <a:defRPr sz="1800" kern="1200" baseline="0">
          <a:solidFill>
            <a:schemeClr val="tx1"/>
          </a:solidFill>
          <a:latin typeface="Avenir LT 35 Light" panose="020B0303020000020003" pitchFamily="34" charset="0"/>
          <a:ea typeface="+mn-ea"/>
          <a:cs typeface="+mn-cs"/>
        </a:defRPr>
      </a:lvl2pPr>
      <a:lvl3pPr marL="411480" indent="-182880" algn="l" defTabSz="1018824" rtl="0" eaLnBrk="1" latinLnBrk="0" hangingPunct="1">
        <a:lnSpc>
          <a:spcPct val="110000"/>
        </a:lnSpc>
        <a:spcBef>
          <a:spcPts val="600"/>
        </a:spcBef>
        <a:buFont typeface="Avenir LT 55 Roman" panose="020B0503020000020003" pitchFamily="34" charset="0"/>
        <a:buChar char="–"/>
        <a:defRPr sz="1800" kern="1200" baseline="0">
          <a:solidFill>
            <a:schemeClr val="tx1"/>
          </a:solidFill>
          <a:latin typeface="Avenir LT 35 Light" panose="020B0303020000020003" pitchFamily="34" charset="0"/>
          <a:ea typeface="+mn-ea"/>
          <a:cs typeface="+mn-cs"/>
        </a:defRPr>
      </a:lvl3pPr>
      <a:lvl4pPr marL="594360" indent="-182880" algn="l" defTabSz="1018824" rtl="0" eaLnBrk="1" latinLnBrk="0" hangingPunct="1">
        <a:lnSpc>
          <a:spcPct val="110000"/>
        </a:lnSpc>
        <a:spcBef>
          <a:spcPts val="600"/>
        </a:spcBef>
        <a:buFont typeface="Arial" pitchFamily="34" charset="0"/>
        <a:buChar char="•"/>
        <a:defRPr sz="1800" kern="1200" baseline="0">
          <a:solidFill>
            <a:schemeClr val="tx1"/>
          </a:solidFill>
          <a:latin typeface="Avenir LT 35 Light" panose="020B0303020000020003" pitchFamily="34" charset="0"/>
          <a:ea typeface="+mn-ea"/>
          <a:cs typeface="+mn-cs"/>
        </a:defRPr>
      </a:lvl4pPr>
      <a:lvl5pPr marL="786384" indent="-182880" algn="l" defTabSz="1018824" rtl="0" eaLnBrk="1" latinLnBrk="0" hangingPunct="1">
        <a:lnSpc>
          <a:spcPct val="110000"/>
        </a:lnSpc>
        <a:spcBef>
          <a:spcPts val="600"/>
        </a:spcBef>
        <a:buFont typeface="Avenir LT 55 Roman" panose="020B0503020000020003" pitchFamily="34" charset="0"/>
        <a:buChar char="–"/>
        <a:defRPr sz="1800" kern="1200" baseline="0">
          <a:solidFill>
            <a:schemeClr val="tx1"/>
          </a:solidFill>
          <a:latin typeface="Avenir LT 35 Light" panose="020B0303020000020003" pitchFamily="34" charset="0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6024">
          <p15:clr>
            <a:srgbClr val="F26B43"/>
          </p15:clr>
        </p15:guide>
        <p15:guide id="4" pos="288">
          <p15:clr>
            <a:srgbClr val="F26B43"/>
          </p15:clr>
        </p15:guide>
        <p15:guide id="5" orient="horz" pos="724">
          <p15:clr>
            <a:srgbClr val="F26B43"/>
          </p15:clr>
        </p15:guide>
        <p15:guide id="6" orient="horz" pos="457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 descr="svtx:content/slide/@id">
            <a:extLst>
              <a:ext uri="{FF2B5EF4-FFF2-40B4-BE49-F238E27FC236}">
                <a16:creationId xmlns:a16="http://schemas.microsoft.com/office/drawing/2014/main" id="{307B31A8-B9E0-9B0B-6320-1A5FF9755C1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b="0" i="0" u="none"/>
              <a:t>251399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1ADF4C5-E754-D443-2771-691CB197FE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4444" y="771628"/>
            <a:ext cx="9372600" cy="498475"/>
          </a:xfrm>
          <a:prstGeom prst="rect">
            <a:avLst/>
          </a:prstGeom>
        </p:spPr>
        <p:txBody>
          <a:bodyPr/>
          <a:lstStyle/>
          <a:p>
            <a:r>
              <a:rPr lang="de-DE" sz="28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</a:rPr>
              <a:t>Kundenfreundliche Folien: So fügen Sie Ihr Logo ein</a:t>
            </a:r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85537F-766D-51D2-55CB-27BD8B2FB47C}"/>
              </a:ext>
            </a:extLst>
          </p:cNvPr>
          <p:cNvSpPr/>
          <p:nvPr/>
        </p:nvSpPr>
        <p:spPr>
          <a:xfrm>
            <a:off x="415353" y="1662210"/>
            <a:ext cx="3442272" cy="274793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Ins="91440" rtlCol="0" anchor="t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1pPr>
            <a:lvl2pPr marL="434889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2pPr>
            <a:lvl3pPr marL="869777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3pPr>
            <a:lvl4pPr marL="1304666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4pPr>
            <a:lvl5pPr marL="1739555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5pPr>
            <a:lvl6pPr marL="2174443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6pPr>
            <a:lvl7pPr marL="2609332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7pPr>
            <a:lvl8pPr marL="3044220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8pPr>
            <a:lvl9pPr marL="3479109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Finanzberater können ihr Logo in die Folien einfügen und diese für Gespräche mit bestehenden oder potenziellen Kunden verwenden.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ptos" panose="020B0004020202020204" pitchFamily="34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ptos" panose="020B0004020202020204" pitchFamily="34" charset="0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So fügen Sie Ihr Logo ein:</a:t>
            </a:r>
          </a:p>
          <a:p>
            <a:pPr marL="341313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Klicken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Sie auf „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Ansicht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“</a:t>
            </a:r>
          </a:p>
          <a:p>
            <a:pPr marL="341313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Klicken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 Sie auf „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Folienmaster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“</a:t>
            </a:r>
          </a:p>
          <a:p>
            <a:pPr marL="341313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ptos" panose="020B0004020202020204" pitchFamily="34" charset="0"/>
                <a:cs typeface="Arial"/>
              </a:rPr>
              <a:t>Fügen Sie das Bild auf der ersten Folie ein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ptos" panose="020B0004020202020204" pitchFamily="34" charset="0"/>
              <a:cs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408CFB3-802C-4946-CB89-4CFB4AFEA987}"/>
              </a:ext>
            </a:extLst>
          </p:cNvPr>
          <p:cNvGrpSpPr/>
          <p:nvPr/>
        </p:nvGrpSpPr>
        <p:grpSpPr>
          <a:xfrm>
            <a:off x="5637871" y="3754085"/>
            <a:ext cx="1952430" cy="2747937"/>
            <a:chOff x="3406725" y="5037111"/>
            <a:chExt cx="1303389" cy="188355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D362191-DE02-44F2-FBE1-371B93FFF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06725" y="5037111"/>
              <a:ext cx="1303389" cy="1883554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70885F3-FFEB-61D9-CC51-E7A681602F31}"/>
                </a:ext>
              </a:extLst>
            </p:cNvPr>
            <p:cNvSpPr/>
            <p:nvPr/>
          </p:nvSpPr>
          <p:spPr>
            <a:xfrm>
              <a:off x="3495822" y="5041012"/>
              <a:ext cx="1188098" cy="678333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FFFFFF"/>
                  </a:solidFill>
                  <a:latin typeface="Avenir LT 55 Roman"/>
                  <a:ea typeface="+mn-ea"/>
                  <a:cs typeface="+mn-cs"/>
                </a:defRPr>
              </a:lvl1pPr>
              <a:lvl2pPr marL="434889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FFFFFF"/>
                  </a:solidFill>
                  <a:latin typeface="Avenir LT 55 Roman"/>
                  <a:ea typeface="+mn-ea"/>
                  <a:cs typeface="+mn-cs"/>
                </a:defRPr>
              </a:lvl2pPr>
              <a:lvl3pPr marL="869777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FFFFFF"/>
                  </a:solidFill>
                  <a:latin typeface="Avenir LT 55 Roman"/>
                  <a:ea typeface="+mn-ea"/>
                  <a:cs typeface="+mn-cs"/>
                </a:defRPr>
              </a:lvl3pPr>
              <a:lvl4pPr marL="1304666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FFFFFF"/>
                  </a:solidFill>
                  <a:latin typeface="Avenir LT 55 Roman"/>
                  <a:ea typeface="+mn-ea"/>
                  <a:cs typeface="+mn-cs"/>
                </a:defRPr>
              </a:lvl4pPr>
              <a:lvl5pPr marL="1739555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FFFFFF"/>
                  </a:solidFill>
                  <a:latin typeface="Avenir LT 55 Roman"/>
                  <a:ea typeface="+mn-ea"/>
                  <a:cs typeface="+mn-cs"/>
                </a:defRPr>
              </a:lvl5pPr>
              <a:lvl6pPr marL="2174443" algn="l" defTabSz="869777" rtl="0" eaLnBrk="1" latinLnBrk="0" hangingPunct="1">
                <a:defRPr sz="2000" kern="1200">
                  <a:solidFill>
                    <a:srgbClr val="FFFFFF"/>
                  </a:solidFill>
                  <a:latin typeface="Avenir LT 55 Roman"/>
                  <a:ea typeface="+mn-ea"/>
                  <a:cs typeface="+mn-cs"/>
                </a:defRPr>
              </a:lvl6pPr>
              <a:lvl7pPr marL="2609332" algn="l" defTabSz="869777" rtl="0" eaLnBrk="1" latinLnBrk="0" hangingPunct="1">
                <a:defRPr sz="2000" kern="1200">
                  <a:solidFill>
                    <a:srgbClr val="FFFFFF"/>
                  </a:solidFill>
                  <a:latin typeface="Avenir LT 55 Roman"/>
                  <a:ea typeface="+mn-ea"/>
                  <a:cs typeface="+mn-cs"/>
                </a:defRPr>
              </a:lvl7pPr>
              <a:lvl8pPr marL="3044220" algn="l" defTabSz="869777" rtl="0" eaLnBrk="1" latinLnBrk="0" hangingPunct="1">
                <a:defRPr sz="2000" kern="1200">
                  <a:solidFill>
                    <a:srgbClr val="FFFFFF"/>
                  </a:solidFill>
                  <a:latin typeface="Avenir LT 55 Roman"/>
                  <a:ea typeface="+mn-ea"/>
                  <a:cs typeface="+mn-cs"/>
                </a:defRPr>
              </a:lvl8pPr>
              <a:lvl9pPr marL="3479109" algn="l" defTabSz="869777" rtl="0" eaLnBrk="1" latinLnBrk="0" hangingPunct="1">
                <a:defRPr sz="2000" kern="1200">
                  <a:solidFill>
                    <a:srgbClr val="FFFFFF"/>
                  </a:solidFill>
                  <a:latin typeface="Avenir LT 55 Roman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55 Roman"/>
                <a:cs typeface="Arial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B00DA5C-BF03-56BF-6AFA-159DDACF8470}"/>
              </a:ext>
            </a:extLst>
          </p:cNvPr>
          <p:cNvSpPr txBox="1"/>
          <p:nvPr/>
        </p:nvSpPr>
        <p:spPr bwMode="auto">
          <a:xfrm>
            <a:off x="7809484" y="3525875"/>
            <a:ext cx="152513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34889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869777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04666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739555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174443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609332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044220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479109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cs typeface="Arial" pitchFamily="34" charset="0"/>
              </a:rPr>
              <a:t>Fügen Sie das Logo im Folienmaster auf der ersten Folie ein</a:t>
            </a: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ptos" panose="020B0004020202020204" pitchFamily="34" charset="0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2B93BC-07CC-3874-3D7B-786C7ED7EC5A}"/>
              </a:ext>
            </a:extLst>
          </p:cNvPr>
          <p:cNvSpPr txBox="1"/>
          <p:nvPr/>
        </p:nvSpPr>
        <p:spPr bwMode="auto">
          <a:xfrm>
            <a:off x="6713800" y="277386"/>
            <a:ext cx="120583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34889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869777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04666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739555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174443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609332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044220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479109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cs typeface="Arial" pitchFamily="34" charset="0"/>
              </a:rPr>
              <a:t>Empfohlene Logoposition</a:t>
            </a: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ptos" panose="020B0004020202020204" pitchFamily="34" charset="0"/>
              <a:cs typeface="Arial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ECADA50-C4D7-7735-E74A-DB7C9310D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774" y="2036592"/>
            <a:ext cx="4492585" cy="790646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FD2A3E89-96CE-B63A-8524-690158235341}"/>
              </a:ext>
            </a:extLst>
          </p:cNvPr>
          <p:cNvSpPr/>
          <p:nvPr/>
        </p:nvSpPr>
        <p:spPr>
          <a:xfrm>
            <a:off x="8558017" y="1931394"/>
            <a:ext cx="235300" cy="235300"/>
          </a:xfrm>
          <a:prstGeom prst="ellipse">
            <a:avLst/>
          </a:prstGeom>
          <a:solidFill>
            <a:srgbClr val="FF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rIns="91440"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1pPr>
            <a:lvl2pPr marL="434889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2pPr>
            <a:lvl3pPr marL="869777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3pPr>
            <a:lvl4pPr marL="1304666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4pPr>
            <a:lvl5pPr marL="1739555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5pPr>
            <a:lvl6pPr marL="2174443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6pPr>
            <a:lvl7pPr marL="2609332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7pPr>
            <a:lvl8pPr marL="3044220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8pPr>
            <a:lvl9pPr marL="3479109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55 Roman"/>
                <a:cs typeface="Arial"/>
              </a:rPr>
              <a:t>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BE8AAFB-D711-F882-7F8E-7EB08E266B90}"/>
              </a:ext>
            </a:extLst>
          </p:cNvPr>
          <p:cNvSpPr/>
          <p:nvPr/>
        </p:nvSpPr>
        <p:spPr>
          <a:xfrm>
            <a:off x="5662417" y="2528294"/>
            <a:ext cx="235300" cy="235300"/>
          </a:xfrm>
          <a:prstGeom prst="ellipse">
            <a:avLst/>
          </a:prstGeom>
          <a:solidFill>
            <a:srgbClr val="FF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rIns="91440"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1pPr>
            <a:lvl2pPr marL="434889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2pPr>
            <a:lvl3pPr marL="869777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3pPr>
            <a:lvl4pPr marL="1304666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4pPr>
            <a:lvl5pPr marL="1739555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5pPr>
            <a:lvl6pPr marL="2174443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6pPr>
            <a:lvl7pPr marL="2609332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7pPr>
            <a:lvl8pPr marL="3044220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8pPr>
            <a:lvl9pPr marL="3479109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55 Roman"/>
                <a:cs typeface="Arial"/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C97CF9-363A-3B06-1CAB-CFC1914A4EF9}"/>
              </a:ext>
            </a:extLst>
          </p:cNvPr>
          <p:cNvSpPr txBox="1"/>
          <p:nvPr/>
        </p:nvSpPr>
        <p:spPr bwMode="auto">
          <a:xfrm>
            <a:off x="8814260" y="1935555"/>
            <a:ext cx="92178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34889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869777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04666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739555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174443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609332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044220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479109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cs typeface="Arial" pitchFamily="34" charset="0"/>
              </a:rPr>
              <a:t>Klicken </a:t>
            </a:r>
            <a:br>
              <a:rPr kumimoji="0" lang="en-US" sz="11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cs typeface="Arial" pitchFamily="34" charset="0"/>
              </a:rPr>
            </a:br>
            <a:r>
              <a:rPr kumimoji="0" lang="en-US" sz="11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cs typeface="Arial" pitchFamily="34" charset="0"/>
              </a:rPr>
              <a:t>Sie auf </a:t>
            </a:r>
            <a:br>
              <a:rPr kumimoji="0" lang="en-US" sz="11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cs typeface="Arial" pitchFamily="34" charset="0"/>
              </a:rPr>
            </a:br>
            <a:r>
              <a:rPr kumimoji="0" lang="en-US" sz="11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cs typeface="Arial" pitchFamily="34" charset="0"/>
              </a:rPr>
              <a:t>„Ansicht“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EC89D5C-ABA2-8BEA-D119-1B06DC4BD353}"/>
              </a:ext>
            </a:extLst>
          </p:cNvPr>
          <p:cNvSpPr txBox="1"/>
          <p:nvPr/>
        </p:nvSpPr>
        <p:spPr bwMode="auto">
          <a:xfrm>
            <a:off x="4982061" y="2850249"/>
            <a:ext cx="152513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34889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869777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04666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739555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174443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609332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044220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479109" algn="l" defTabSz="869777" rtl="0" eaLnBrk="1" latinLnBrk="0" hangingPunct="1"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cs typeface="Arial" pitchFamily="34" charset="0"/>
              </a:rPr>
              <a:t>Klicken Sie auf „Folienmaster“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1172DA0-7B88-16CB-9716-B65DFFC5D8CA}"/>
              </a:ext>
            </a:extLst>
          </p:cNvPr>
          <p:cNvSpPr/>
          <p:nvPr/>
        </p:nvSpPr>
        <p:spPr>
          <a:xfrm>
            <a:off x="7462642" y="3623669"/>
            <a:ext cx="235300" cy="235300"/>
          </a:xfrm>
          <a:prstGeom prst="ellipse">
            <a:avLst/>
          </a:prstGeom>
          <a:solidFill>
            <a:srgbClr val="FF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rIns="91440"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1pPr>
            <a:lvl2pPr marL="434889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2pPr>
            <a:lvl3pPr marL="869777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3pPr>
            <a:lvl4pPr marL="1304666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4pPr>
            <a:lvl5pPr marL="1739555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5pPr>
            <a:lvl6pPr marL="2174443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6pPr>
            <a:lvl7pPr marL="2609332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7pPr>
            <a:lvl8pPr marL="3044220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8pPr>
            <a:lvl9pPr marL="3479109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55 Roman"/>
                <a:cs typeface="Arial"/>
              </a:rPr>
              <a:t>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E279DE-6D16-CF74-A664-D2C914531E45}"/>
              </a:ext>
            </a:extLst>
          </p:cNvPr>
          <p:cNvSpPr/>
          <p:nvPr/>
        </p:nvSpPr>
        <p:spPr>
          <a:xfrm>
            <a:off x="7172325" y="3812655"/>
            <a:ext cx="252558" cy="76304"/>
          </a:xfrm>
          <a:prstGeom prst="rect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rIns="9144"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1pPr>
            <a:lvl2pPr marL="434889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2pPr>
            <a:lvl3pPr marL="869777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3pPr>
            <a:lvl4pPr marL="1304666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4pPr>
            <a:lvl5pPr marL="1739555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5pPr>
            <a:lvl6pPr marL="2174443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6pPr>
            <a:lvl7pPr marL="2609332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7pPr>
            <a:lvl8pPr marL="3044220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8pPr>
            <a:lvl9pPr marL="3479109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55 Roman"/>
                <a:cs typeface="Arial"/>
              </a:rPr>
              <a:t>LOGO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EA3E815-9F06-5B17-C833-1CC6F8A676C1}"/>
              </a:ext>
            </a:extLst>
          </p:cNvPr>
          <p:cNvSpPr/>
          <p:nvPr/>
        </p:nvSpPr>
        <p:spPr>
          <a:xfrm>
            <a:off x="521164" y="3387708"/>
            <a:ext cx="202622" cy="202622"/>
          </a:xfrm>
          <a:prstGeom prst="ellipse">
            <a:avLst/>
          </a:prstGeom>
          <a:solidFill>
            <a:srgbClr val="FF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rIns="91440"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1pPr>
            <a:lvl2pPr marL="434889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2pPr>
            <a:lvl3pPr marL="869777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3pPr>
            <a:lvl4pPr marL="1304666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4pPr>
            <a:lvl5pPr marL="1739555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5pPr>
            <a:lvl6pPr marL="2174443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6pPr>
            <a:lvl7pPr marL="2609332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7pPr>
            <a:lvl8pPr marL="3044220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8pPr>
            <a:lvl9pPr marL="3479109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55 Roman"/>
                <a:cs typeface="Arial"/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3EF17E7-D665-516C-D657-52E180E08A85}"/>
              </a:ext>
            </a:extLst>
          </p:cNvPr>
          <p:cNvSpPr/>
          <p:nvPr/>
        </p:nvSpPr>
        <p:spPr>
          <a:xfrm>
            <a:off x="521164" y="3724795"/>
            <a:ext cx="202622" cy="202622"/>
          </a:xfrm>
          <a:prstGeom prst="ellipse">
            <a:avLst/>
          </a:prstGeom>
          <a:solidFill>
            <a:srgbClr val="FF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rIns="91440"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1pPr>
            <a:lvl2pPr marL="434889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2pPr>
            <a:lvl3pPr marL="869777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3pPr>
            <a:lvl4pPr marL="1304666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4pPr>
            <a:lvl5pPr marL="1739555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5pPr>
            <a:lvl6pPr marL="2174443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6pPr>
            <a:lvl7pPr marL="2609332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7pPr>
            <a:lvl8pPr marL="3044220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8pPr>
            <a:lvl9pPr marL="3479109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55 Roman"/>
                <a:cs typeface="Arial"/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A358C00-376F-7062-DDB7-644149B80C5D}"/>
              </a:ext>
            </a:extLst>
          </p:cNvPr>
          <p:cNvSpPr/>
          <p:nvPr/>
        </p:nvSpPr>
        <p:spPr>
          <a:xfrm>
            <a:off x="521164" y="4061881"/>
            <a:ext cx="202622" cy="202622"/>
          </a:xfrm>
          <a:prstGeom prst="ellipse">
            <a:avLst/>
          </a:prstGeom>
          <a:solidFill>
            <a:srgbClr val="FF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rIns="91440"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1pPr>
            <a:lvl2pPr marL="434889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2pPr>
            <a:lvl3pPr marL="869777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3pPr>
            <a:lvl4pPr marL="1304666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4pPr>
            <a:lvl5pPr marL="1739555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5pPr>
            <a:lvl6pPr marL="2174443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6pPr>
            <a:lvl7pPr marL="2609332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7pPr>
            <a:lvl8pPr marL="3044220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8pPr>
            <a:lvl9pPr marL="3479109" algn="l" defTabSz="869777" rtl="0" eaLnBrk="1" latinLnBrk="0" hangingPunct="1">
              <a:defRPr sz="2000" kern="1200">
                <a:solidFill>
                  <a:srgbClr val="FFFFFF"/>
                </a:solidFill>
                <a:latin typeface="Avenir LT 55 Roman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LT 55 Roman"/>
                <a:cs typeface="Arial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7884910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9139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0358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7135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2867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3546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268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9272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9360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4094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0249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8666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4316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8293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983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903844"/>
      </p:ext>
    </p:extLst>
  </p:cSld>
  <p:clrMapOvr>
    <a:masterClrMapping/>
  </p:clrMapOvr>
</p:sld>
</file>

<file path=ppt/theme/theme1.xml><?xml version="1.0" encoding="utf-8"?>
<a:theme xmlns:a="http://schemas.openxmlformats.org/drawingml/2006/main" name="1_Branded External_v2">
  <a:themeElements>
    <a:clrScheme name="final color_2018_PA4">
      <a:dk1>
        <a:srgbClr val="000000"/>
      </a:dk1>
      <a:lt1>
        <a:srgbClr val="FFFFFF"/>
      </a:lt1>
      <a:dk2>
        <a:srgbClr val="517864"/>
      </a:dk2>
      <a:lt2>
        <a:srgbClr val="E4E4E4"/>
      </a:lt2>
      <a:accent1>
        <a:srgbClr val="005E74"/>
      </a:accent1>
      <a:accent2>
        <a:srgbClr val="427994"/>
      </a:accent2>
      <a:accent3>
        <a:srgbClr val="1398A4"/>
      </a:accent3>
      <a:accent4>
        <a:srgbClr val="E8B423"/>
      </a:accent4>
      <a:accent5>
        <a:srgbClr val="51A234"/>
      </a:accent5>
      <a:accent6>
        <a:srgbClr val="96B400"/>
      </a:accent6>
      <a:hlink>
        <a:srgbClr val="005E74"/>
      </a:hlink>
      <a:folHlink>
        <a:srgbClr val="B7312C"/>
      </a:folHlink>
    </a:clrScheme>
    <a:fontScheme name="DFA">
      <a:majorFont>
        <a:latin typeface="Avenir LT 35 Light"/>
        <a:ea typeface="Noto Sans CJK JP Light"/>
        <a:cs typeface="Arial"/>
      </a:majorFont>
      <a:minorFont>
        <a:latin typeface="Avenir LT 55 Roman"/>
        <a:ea typeface="Noto Sans CJK JP Regular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6350">
          <a:noFill/>
        </a:ln>
      </a:spPr>
      <a:bodyPr rtlCol="0" anchor="ctr">
        <a:spAutoFit/>
      </a:bodyPr>
      <a:lstStyle>
        <a:defPPr algn="ctr">
          <a:defRPr sz="16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bg1">
              <a:lumMod val="6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rtlCol="0">
        <a:spAutoFit/>
      </a:bodyPr>
      <a:lstStyle>
        <a:defPPr algn="l" defTabSz="914400" fontAlgn="base">
          <a:spcBef>
            <a:spcPct val="0"/>
          </a:spcBef>
          <a:spcAft>
            <a:spcPct val="0"/>
          </a:spcAft>
          <a:defRPr sz="1000" dirty="0" smtClean="0">
            <a:latin typeface="+mn-lt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8" id="{C9A0C5BA-A840-40C1-9646-6DF2D52A2E9F}" vid="{0643E159-FF32-4AAC-9CEF-7DA28A95A84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2E99976109CA4197459330AA2E83EB" ma:contentTypeVersion="16" ma:contentTypeDescription="Create a new document." ma:contentTypeScope="" ma:versionID="04854c9b4482babe1fab926f5c3dc702">
  <xsd:schema xmlns:xsd="http://www.w3.org/2001/XMLSchema" xmlns:xs="http://www.w3.org/2001/XMLSchema" xmlns:p="http://schemas.microsoft.com/office/2006/metadata/properties" xmlns:ns2="5c0be1cc-c8b8-4479-83d7-9548889dc0ba" xmlns:ns3="686fa99f-0dfd-40df-80b2-f6c8676f8436" targetNamespace="http://schemas.microsoft.com/office/2006/metadata/properties" ma:root="true" ma:fieldsID="5e195dcbd498be151ec49d9244a373bb" ns2:_="" ns3:_="">
    <xsd:import namespace="5c0be1cc-c8b8-4479-83d7-9548889dc0ba"/>
    <xsd:import namespace="686fa99f-0dfd-40df-80b2-f6c8676f84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_Flow_SignoffStatu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0be1cc-c8b8-4479-83d7-9548889dc0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6e6bf21b-f940-4fed-bdde-749fe0f100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fa99f-0dfd-40df-80b2-f6c8676f843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fbe0279d-4320-4688-aca5-a966aa0abec4}" ma:internalName="TaxCatchAll" ma:showField="CatchAllData" ma:web="686fa99f-0dfd-40df-80b2-f6c8676f84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D4CD29-5E59-4E85-BF9F-E34C415BD3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6E8DF8-99EC-436B-BEAF-5EF69FF90E83}">
  <ds:schemaRefs>
    <ds:schemaRef ds:uri="5c0be1cc-c8b8-4479-83d7-9548889dc0ba"/>
    <ds:schemaRef ds:uri="686fa99f-0dfd-40df-80b2-f6c8676f843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Words>91</Words>
  <Application>Microsoft Office PowerPoint</Application>
  <PresentationFormat>Custom</PresentationFormat>
  <Paragraphs>20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Aptos</vt:lpstr>
      <vt:lpstr>Arial</vt:lpstr>
      <vt:lpstr>Avenir LT 35 Light</vt:lpstr>
      <vt:lpstr>Avenir LT 55 Roman</vt:lpstr>
      <vt:lpstr>1_Branded External_v2</vt:lpstr>
      <vt:lpstr>Kundenfreundliche Folien: So fügen Sie Ihr Logo ein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Client Ready Adaptable Presentation</dc:title>
  <dc:creator>Michael.Millican@dimensional.com</dc:creator>
  <cp:lastModifiedBy>Michael.Borland@dimensional.com</cp:lastModifiedBy>
  <cp:revision>22</cp:revision>
  <cp:lastPrinted>2018-03-02T20:34:48Z</cp:lastPrinted>
  <dcterms:created xsi:type="dcterms:W3CDTF">2024-01-30T22:29:13Z</dcterms:created>
  <dcterms:modified xsi:type="dcterms:W3CDTF">2026-04-30T20:44:33Z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d901df5-9089-4a67-bbcf-1de4e77fd295_Enabled">
    <vt:lpwstr>true</vt:lpwstr>
  </property>
  <property fmtid="{D5CDD505-2E9C-101B-9397-08002B2CF9AE}" pid="3" name="MSIP_Label_6d901df5-9089-4a67-bbcf-1de4e77fd295_SetDate">
    <vt:lpwstr>2021-08-12T12:42:06Z</vt:lpwstr>
  </property>
  <property fmtid="{D5CDD505-2E9C-101B-9397-08002B2CF9AE}" pid="4" name="MSIP_Label_6d901df5-9089-4a67-bbcf-1de4e77fd295_Method">
    <vt:lpwstr>Privileged</vt:lpwstr>
  </property>
  <property fmtid="{D5CDD505-2E9C-101B-9397-08002B2CF9AE}" pid="5" name="MSIP_Label_6d901df5-9089-4a67-bbcf-1de4e77fd295_Name">
    <vt:lpwstr>General Content</vt:lpwstr>
  </property>
  <property fmtid="{D5CDD505-2E9C-101B-9397-08002B2CF9AE}" pid="6" name="MSIP_Label_6d901df5-9089-4a67-bbcf-1de4e77fd295_SiteId">
    <vt:lpwstr>50488be8-ac74-4dcd-9bdd-44db35d92d8d</vt:lpwstr>
  </property>
  <property fmtid="{D5CDD505-2E9C-101B-9397-08002B2CF9AE}" pid="7" name="MSIP_Label_6d901df5-9089-4a67-bbcf-1de4e77fd295_ActionId">
    <vt:lpwstr>bbe669f5-9d30-455f-99e3-62be394d70b2</vt:lpwstr>
  </property>
  <property fmtid="{D5CDD505-2E9C-101B-9397-08002B2CF9AE}" pid="8" name="MSIP_Label_6d901df5-9089-4a67-bbcf-1de4e77fd295_ContentBits">
    <vt:lpwstr>1</vt:lpwstr>
  </property>
</Properties>
</file>